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5"/>
  </p:notesMasterIdLst>
  <p:sldIdLst>
    <p:sldId id="543" r:id="rId5"/>
    <p:sldId id="552" r:id="rId6"/>
    <p:sldId id="558" r:id="rId7"/>
    <p:sldId id="559" r:id="rId8"/>
    <p:sldId id="560" r:id="rId9"/>
    <p:sldId id="561" r:id="rId10"/>
    <p:sldId id="562" r:id="rId11"/>
    <p:sldId id="563" r:id="rId12"/>
    <p:sldId id="564" r:id="rId13"/>
    <p:sldId id="5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Cullinane" initials="CC" lastIdx="1" clrIdx="0">
    <p:extLst>
      <p:ext uri="{19B8F6BF-5375-455C-9EA6-DF929625EA0E}">
        <p15:presenceInfo xmlns:p15="http://schemas.microsoft.com/office/powerpoint/2012/main" userId="S::carl.cullinane@suttontrust.com::4a0061df-d3f4-44a4-b6bf-c552f8b10a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BF0"/>
    <a:srgbClr val="0000FF"/>
    <a:srgbClr val="014388"/>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E5117-64CD-49A3-A378-CD0D46813BF7}" v="270" dt="2020-10-15T05:29:06.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57" autoAdjust="0"/>
  </p:normalViewPr>
  <p:slideViewPr>
    <p:cSldViewPr snapToGrid="0">
      <p:cViewPr varScale="1">
        <p:scale>
          <a:sx n="57" d="100"/>
          <a:sy n="57" d="100"/>
        </p:scale>
        <p:origin x="76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userId="7eae6f2c-8375-4b1b-a6c5-74d79ab14498" providerId="ADAL" clId="{CC3E5117-64CD-49A3-A378-CD0D46813BF7}"/>
    <pc:docChg chg="undo custSel addSld delSld modSld">
      <pc:chgData name="Anna" userId="7eae6f2c-8375-4b1b-a6c5-74d79ab14498" providerId="ADAL" clId="{CC3E5117-64CD-49A3-A378-CD0D46813BF7}" dt="2020-10-15T05:29:06.010" v="1037" actId="20577"/>
      <pc:docMkLst>
        <pc:docMk/>
      </pc:docMkLst>
      <pc:sldChg chg="delSp modSp mod modShow modNotesTx">
        <pc:chgData name="Anna" userId="7eae6f2c-8375-4b1b-a6c5-74d79ab14498" providerId="ADAL" clId="{CC3E5117-64CD-49A3-A378-CD0D46813BF7}" dt="2020-10-15T05:01:21.961" v="425" actId="729"/>
        <pc:sldMkLst>
          <pc:docMk/>
          <pc:sldMk cId="1400991402" sldId="543"/>
        </pc:sldMkLst>
        <pc:spChg chg="mod">
          <ac:chgData name="Anna" userId="7eae6f2c-8375-4b1b-a6c5-74d79ab14498" providerId="ADAL" clId="{CC3E5117-64CD-49A3-A378-CD0D46813BF7}" dt="2020-10-15T04:53:35.453" v="161" actId="404"/>
          <ac:spMkLst>
            <pc:docMk/>
            <pc:sldMk cId="1400991402" sldId="543"/>
            <ac:spMk id="3" creationId="{32F4ADE8-0321-46FF-94E5-450F368913D9}"/>
          </ac:spMkLst>
        </pc:spChg>
        <pc:spChg chg="del mod">
          <ac:chgData name="Anna" userId="7eae6f2c-8375-4b1b-a6c5-74d79ab14498" providerId="ADAL" clId="{CC3E5117-64CD-49A3-A378-CD0D46813BF7}" dt="2020-10-15T04:51:47.093" v="75" actId="478"/>
          <ac:spMkLst>
            <pc:docMk/>
            <pc:sldMk cId="1400991402" sldId="543"/>
            <ac:spMk id="4" creationId="{815445C2-8A1C-4FA3-887F-6D8D8FB064B6}"/>
          </ac:spMkLst>
        </pc:spChg>
      </pc:sldChg>
      <pc:sldChg chg="del">
        <pc:chgData name="Anna" userId="7eae6f2c-8375-4b1b-a6c5-74d79ab14498" providerId="ADAL" clId="{CC3E5117-64CD-49A3-A378-CD0D46813BF7}" dt="2020-10-15T05:24:14.577" v="967" actId="47"/>
        <pc:sldMkLst>
          <pc:docMk/>
          <pc:sldMk cId="2813522660" sldId="546"/>
        </pc:sldMkLst>
      </pc:sldChg>
      <pc:sldChg chg="del">
        <pc:chgData name="Anna" userId="7eae6f2c-8375-4b1b-a6c5-74d79ab14498" providerId="ADAL" clId="{CC3E5117-64CD-49A3-A378-CD0D46813BF7}" dt="2020-10-15T05:24:14.577" v="967" actId="47"/>
        <pc:sldMkLst>
          <pc:docMk/>
          <pc:sldMk cId="4146252586" sldId="549"/>
        </pc:sldMkLst>
      </pc:sldChg>
      <pc:sldChg chg="del">
        <pc:chgData name="Anna" userId="7eae6f2c-8375-4b1b-a6c5-74d79ab14498" providerId="ADAL" clId="{CC3E5117-64CD-49A3-A378-CD0D46813BF7}" dt="2020-10-15T05:24:14.577" v="967" actId="47"/>
        <pc:sldMkLst>
          <pc:docMk/>
          <pc:sldMk cId="2246708526" sldId="551"/>
        </pc:sldMkLst>
      </pc:sldChg>
      <pc:sldChg chg="delSp modSp mod modAnim modShow modNotesTx">
        <pc:chgData name="Anna" userId="7eae6f2c-8375-4b1b-a6c5-74d79ab14498" providerId="ADAL" clId="{CC3E5117-64CD-49A3-A378-CD0D46813BF7}" dt="2020-10-15T05:25:12.340" v="968"/>
        <pc:sldMkLst>
          <pc:docMk/>
          <pc:sldMk cId="2899209449" sldId="552"/>
        </pc:sldMkLst>
        <pc:spChg chg="mod">
          <ac:chgData name="Anna" userId="7eae6f2c-8375-4b1b-a6c5-74d79ab14498" providerId="ADAL" clId="{CC3E5117-64CD-49A3-A378-CD0D46813BF7}" dt="2020-10-15T04:53:17.526" v="129" actId="20577"/>
          <ac:spMkLst>
            <pc:docMk/>
            <pc:sldMk cId="2899209449" sldId="552"/>
            <ac:spMk id="5" creationId="{1C4E903E-E3CB-4B2C-9C32-A11C1A9BBAE7}"/>
          </ac:spMkLst>
        </pc:spChg>
        <pc:spChg chg="mod">
          <ac:chgData name="Anna" userId="7eae6f2c-8375-4b1b-a6c5-74d79ab14498" providerId="ADAL" clId="{CC3E5117-64CD-49A3-A378-CD0D46813BF7}" dt="2020-10-15T04:53:08.269" v="127" actId="1076"/>
          <ac:spMkLst>
            <pc:docMk/>
            <pc:sldMk cId="2899209449" sldId="552"/>
            <ac:spMk id="117" creationId="{6EF36787-BBC4-4C65-BE3E-61C768B3991E}"/>
          </ac:spMkLst>
        </pc:spChg>
        <pc:picChg chg="mod">
          <ac:chgData name="Anna" userId="7eae6f2c-8375-4b1b-a6c5-74d79ab14498" providerId="ADAL" clId="{CC3E5117-64CD-49A3-A378-CD0D46813BF7}" dt="2020-10-15T04:52:43.553" v="85" actId="1076"/>
          <ac:picMkLst>
            <pc:docMk/>
            <pc:sldMk cId="2899209449" sldId="552"/>
            <ac:picMk id="8" creationId="{57B5254D-3850-4760-9CEF-A67A3C5F935C}"/>
          </ac:picMkLst>
        </pc:picChg>
        <pc:picChg chg="del">
          <ac:chgData name="Anna" userId="7eae6f2c-8375-4b1b-a6c5-74d79ab14498" providerId="ADAL" clId="{CC3E5117-64CD-49A3-A378-CD0D46813BF7}" dt="2020-10-15T04:52:33.150" v="82" actId="478"/>
          <ac:picMkLst>
            <pc:docMk/>
            <pc:sldMk cId="2899209449" sldId="552"/>
            <ac:picMk id="9" creationId="{EEDB6B22-4278-46F9-9046-10269942D0CD}"/>
          </ac:picMkLst>
        </pc:picChg>
        <pc:picChg chg="del">
          <ac:chgData name="Anna" userId="7eae6f2c-8375-4b1b-a6c5-74d79ab14498" providerId="ADAL" clId="{CC3E5117-64CD-49A3-A378-CD0D46813BF7}" dt="2020-10-15T04:52:35.196" v="83" actId="478"/>
          <ac:picMkLst>
            <pc:docMk/>
            <pc:sldMk cId="2899209449" sldId="552"/>
            <ac:picMk id="1028" creationId="{6ADC968A-094E-4354-8F96-C6C0FAD6E16E}"/>
          </ac:picMkLst>
        </pc:picChg>
      </pc:sldChg>
      <pc:sldChg chg="del">
        <pc:chgData name="Anna" userId="7eae6f2c-8375-4b1b-a6c5-74d79ab14498" providerId="ADAL" clId="{CC3E5117-64CD-49A3-A378-CD0D46813BF7}" dt="2020-10-15T05:24:14.577" v="967" actId="47"/>
        <pc:sldMkLst>
          <pc:docMk/>
          <pc:sldMk cId="3680460387" sldId="555"/>
        </pc:sldMkLst>
      </pc:sldChg>
      <pc:sldChg chg="del">
        <pc:chgData name="Anna" userId="7eae6f2c-8375-4b1b-a6c5-74d79ab14498" providerId="ADAL" clId="{CC3E5117-64CD-49A3-A378-CD0D46813BF7}" dt="2020-10-15T05:24:14.577" v="967" actId="47"/>
        <pc:sldMkLst>
          <pc:docMk/>
          <pc:sldMk cId="1623412875" sldId="556"/>
        </pc:sldMkLst>
      </pc:sldChg>
      <pc:sldChg chg="del">
        <pc:chgData name="Anna" userId="7eae6f2c-8375-4b1b-a6c5-74d79ab14498" providerId="ADAL" clId="{CC3E5117-64CD-49A3-A378-CD0D46813BF7}" dt="2020-10-15T05:24:14.577" v="967" actId="47"/>
        <pc:sldMkLst>
          <pc:docMk/>
          <pc:sldMk cId="3713895287" sldId="557"/>
        </pc:sldMkLst>
      </pc:sldChg>
      <pc:sldChg chg="addSp delSp modSp add mod modAnim modShow">
        <pc:chgData name="Anna" userId="7eae6f2c-8375-4b1b-a6c5-74d79ab14498" providerId="ADAL" clId="{CC3E5117-64CD-49A3-A378-CD0D46813BF7}" dt="2020-10-15T05:26:07.687" v="976" actId="20577"/>
        <pc:sldMkLst>
          <pc:docMk/>
          <pc:sldMk cId="2419870910" sldId="558"/>
        </pc:sldMkLst>
        <pc:spChg chg="mod">
          <ac:chgData name="Anna" userId="7eae6f2c-8375-4b1b-a6c5-74d79ab14498" providerId="ADAL" clId="{CC3E5117-64CD-49A3-A378-CD0D46813BF7}" dt="2020-10-15T05:26:07.687" v="976" actId="20577"/>
          <ac:spMkLst>
            <pc:docMk/>
            <pc:sldMk cId="2419870910" sldId="558"/>
            <ac:spMk id="5" creationId="{1C4E903E-E3CB-4B2C-9C32-A11C1A9BBAE7}"/>
          </ac:spMkLst>
        </pc:spChg>
        <pc:spChg chg="mod">
          <ac:chgData name="Anna" userId="7eae6f2c-8375-4b1b-a6c5-74d79ab14498" providerId="ADAL" clId="{CC3E5117-64CD-49A3-A378-CD0D46813BF7}" dt="2020-10-15T05:13:08.709" v="720" actId="27636"/>
          <ac:spMkLst>
            <pc:docMk/>
            <pc:sldMk cId="2419870910" sldId="558"/>
            <ac:spMk id="117" creationId="{6EF36787-BBC4-4C65-BE3E-61C768B3991E}"/>
          </ac:spMkLst>
        </pc:spChg>
        <pc:picChg chg="add mod">
          <ac:chgData name="Anna" userId="7eae6f2c-8375-4b1b-a6c5-74d79ab14498" providerId="ADAL" clId="{CC3E5117-64CD-49A3-A378-CD0D46813BF7}" dt="2020-10-15T05:13:14.514" v="721" actId="14100"/>
          <ac:picMkLst>
            <pc:docMk/>
            <pc:sldMk cId="2419870910" sldId="558"/>
            <ac:picMk id="3" creationId="{B2485089-AE91-48EF-B951-E3F3BE058C5A}"/>
          </ac:picMkLst>
        </pc:picChg>
        <pc:picChg chg="add del mod">
          <ac:chgData name="Anna" userId="7eae6f2c-8375-4b1b-a6c5-74d79ab14498" providerId="ADAL" clId="{CC3E5117-64CD-49A3-A378-CD0D46813BF7}" dt="2020-10-15T05:00:48.814" v="421" actId="21"/>
          <ac:picMkLst>
            <pc:docMk/>
            <pc:sldMk cId="2419870910" sldId="558"/>
            <ac:picMk id="4" creationId="{3C84532F-2A2C-4B48-BD2C-EDC9DF9D4C49}"/>
          </ac:picMkLst>
        </pc:picChg>
        <pc:picChg chg="del">
          <ac:chgData name="Anna" userId="7eae6f2c-8375-4b1b-a6c5-74d79ab14498" providerId="ADAL" clId="{CC3E5117-64CD-49A3-A378-CD0D46813BF7}" dt="2020-10-15T04:54:10.376" v="171" actId="478"/>
          <ac:picMkLst>
            <pc:docMk/>
            <pc:sldMk cId="2419870910" sldId="558"/>
            <ac:picMk id="8" creationId="{57B5254D-3850-4760-9CEF-A67A3C5F935C}"/>
          </ac:picMkLst>
        </pc:picChg>
      </pc:sldChg>
      <pc:sldChg chg="addSp delSp modSp add mod modAnim modShow">
        <pc:chgData name="Anna" userId="7eae6f2c-8375-4b1b-a6c5-74d79ab14498" providerId="ADAL" clId="{CC3E5117-64CD-49A3-A378-CD0D46813BF7}" dt="2020-10-15T05:27:09.509" v="984" actId="20577"/>
        <pc:sldMkLst>
          <pc:docMk/>
          <pc:sldMk cId="2341438539" sldId="559"/>
        </pc:sldMkLst>
        <pc:spChg chg="mod">
          <ac:chgData name="Anna" userId="7eae6f2c-8375-4b1b-a6c5-74d79ab14498" providerId="ADAL" clId="{CC3E5117-64CD-49A3-A378-CD0D46813BF7}" dt="2020-10-15T05:27:09.509" v="984" actId="20577"/>
          <ac:spMkLst>
            <pc:docMk/>
            <pc:sldMk cId="2341438539" sldId="559"/>
            <ac:spMk id="5" creationId="{1C4E903E-E3CB-4B2C-9C32-A11C1A9BBAE7}"/>
          </ac:spMkLst>
        </pc:spChg>
        <pc:spChg chg="mod">
          <ac:chgData name="Anna" userId="7eae6f2c-8375-4b1b-a6c5-74d79ab14498" providerId="ADAL" clId="{CC3E5117-64CD-49A3-A378-CD0D46813BF7}" dt="2020-10-15T05:11:25.153" v="696" actId="255"/>
          <ac:spMkLst>
            <pc:docMk/>
            <pc:sldMk cId="2341438539" sldId="559"/>
            <ac:spMk id="117" creationId="{6EF36787-BBC4-4C65-BE3E-61C768B3991E}"/>
          </ac:spMkLst>
        </pc:spChg>
        <pc:picChg chg="del">
          <ac:chgData name="Anna" userId="7eae6f2c-8375-4b1b-a6c5-74d79ab14498" providerId="ADAL" clId="{CC3E5117-64CD-49A3-A378-CD0D46813BF7}" dt="2020-10-15T05:00:00.285" v="412" actId="478"/>
          <ac:picMkLst>
            <pc:docMk/>
            <pc:sldMk cId="2341438539" sldId="559"/>
            <ac:picMk id="3" creationId="{B2485089-AE91-48EF-B951-E3F3BE058C5A}"/>
          </ac:picMkLst>
        </pc:picChg>
        <pc:picChg chg="add del mod">
          <ac:chgData name="Anna" userId="7eae6f2c-8375-4b1b-a6c5-74d79ab14498" providerId="ADAL" clId="{CC3E5117-64CD-49A3-A378-CD0D46813BF7}" dt="2020-10-15T05:00:40.196" v="417" actId="21"/>
          <ac:picMkLst>
            <pc:docMk/>
            <pc:sldMk cId="2341438539" sldId="559"/>
            <ac:picMk id="4" creationId="{8943BBA0-BC62-4EC5-8283-BEED7F1E34CD}"/>
          </ac:picMkLst>
        </pc:picChg>
        <pc:picChg chg="add mod">
          <ac:chgData name="Anna" userId="7eae6f2c-8375-4b1b-a6c5-74d79ab14498" providerId="ADAL" clId="{CC3E5117-64CD-49A3-A378-CD0D46813BF7}" dt="2020-10-15T05:13:19.263" v="722" actId="14100"/>
          <ac:picMkLst>
            <pc:docMk/>
            <pc:sldMk cId="2341438539" sldId="559"/>
            <ac:picMk id="8" creationId="{A24A7103-AC41-40FA-977D-A92C8D4740B7}"/>
          </ac:picMkLst>
        </pc:picChg>
      </pc:sldChg>
      <pc:sldChg chg="addSp delSp modSp add mod modAnim">
        <pc:chgData name="Anna" userId="7eae6f2c-8375-4b1b-a6c5-74d79ab14498" providerId="ADAL" clId="{CC3E5117-64CD-49A3-A378-CD0D46813BF7}" dt="2020-10-15T05:27:23.515" v="987" actId="20577"/>
        <pc:sldMkLst>
          <pc:docMk/>
          <pc:sldMk cId="3669370677" sldId="560"/>
        </pc:sldMkLst>
        <pc:spChg chg="mod">
          <ac:chgData name="Anna" userId="7eae6f2c-8375-4b1b-a6c5-74d79ab14498" providerId="ADAL" clId="{CC3E5117-64CD-49A3-A378-CD0D46813BF7}" dt="2020-10-15T05:27:23.515" v="987" actId="20577"/>
          <ac:spMkLst>
            <pc:docMk/>
            <pc:sldMk cId="3669370677" sldId="560"/>
            <ac:spMk id="5" creationId="{1C4E903E-E3CB-4B2C-9C32-A11C1A9BBAE7}"/>
          </ac:spMkLst>
        </pc:spChg>
        <pc:spChg chg="mod">
          <ac:chgData name="Anna" userId="7eae6f2c-8375-4b1b-a6c5-74d79ab14498" providerId="ADAL" clId="{CC3E5117-64CD-49A3-A378-CD0D46813BF7}" dt="2020-10-15T05:11:33.092" v="698" actId="255"/>
          <ac:spMkLst>
            <pc:docMk/>
            <pc:sldMk cId="3669370677" sldId="560"/>
            <ac:spMk id="117" creationId="{6EF36787-BBC4-4C65-BE3E-61C768B3991E}"/>
          </ac:spMkLst>
        </pc:spChg>
        <pc:picChg chg="del mod">
          <ac:chgData name="Anna" userId="7eae6f2c-8375-4b1b-a6c5-74d79ab14498" providerId="ADAL" clId="{CC3E5117-64CD-49A3-A378-CD0D46813BF7}" dt="2020-10-15T05:03:55.010" v="493" actId="478"/>
          <ac:picMkLst>
            <pc:docMk/>
            <pc:sldMk cId="3669370677" sldId="560"/>
            <ac:picMk id="8" creationId="{A24A7103-AC41-40FA-977D-A92C8D4740B7}"/>
          </ac:picMkLst>
        </pc:picChg>
        <pc:picChg chg="add mod">
          <ac:chgData name="Anna" userId="7eae6f2c-8375-4b1b-a6c5-74d79ab14498" providerId="ADAL" clId="{CC3E5117-64CD-49A3-A378-CD0D46813BF7}" dt="2020-10-15T05:13:22.938" v="723" actId="14100"/>
          <ac:picMkLst>
            <pc:docMk/>
            <pc:sldMk cId="3669370677" sldId="560"/>
            <ac:picMk id="1026" creationId="{CF665649-FECC-44E9-B72A-585582701607}"/>
          </ac:picMkLst>
        </pc:picChg>
      </pc:sldChg>
      <pc:sldChg chg="new del">
        <pc:chgData name="Anna" userId="7eae6f2c-8375-4b1b-a6c5-74d79ab14498" providerId="ADAL" clId="{CC3E5117-64CD-49A3-A378-CD0D46813BF7}" dt="2020-10-15T05:04:06.500" v="496" actId="47"/>
        <pc:sldMkLst>
          <pc:docMk/>
          <pc:sldMk cId="907085416" sldId="561"/>
        </pc:sldMkLst>
      </pc:sldChg>
      <pc:sldChg chg="addSp delSp modSp add mod modAnim">
        <pc:chgData name="Anna" userId="7eae6f2c-8375-4b1b-a6c5-74d79ab14498" providerId="ADAL" clId="{CC3E5117-64CD-49A3-A378-CD0D46813BF7}" dt="2020-10-15T05:28:14.714" v="1036" actId="20577"/>
        <pc:sldMkLst>
          <pc:docMk/>
          <pc:sldMk cId="2863076674" sldId="561"/>
        </pc:sldMkLst>
        <pc:spChg chg="mod">
          <ac:chgData name="Anna" userId="7eae6f2c-8375-4b1b-a6c5-74d79ab14498" providerId="ADAL" clId="{CC3E5117-64CD-49A3-A378-CD0D46813BF7}" dt="2020-10-15T05:28:14.714" v="1036" actId="20577"/>
          <ac:spMkLst>
            <pc:docMk/>
            <pc:sldMk cId="2863076674" sldId="561"/>
            <ac:spMk id="5" creationId="{1C4E903E-E3CB-4B2C-9C32-A11C1A9BBAE7}"/>
          </ac:spMkLst>
        </pc:spChg>
        <pc:spChg chg="mod">
          <ac:chgData name="Anna" userId="7eae6f2c-8375-4b1b-a6c5-74d79ab14498" providerId="ADAL" clId="{CC3E5117-64CD-49A3-A378-CD0D46813BF7}" dt="2020-10-15T05:11:40.796" v="699" actId="255"/>
          <ac:spMkLst>
            <pc:docMk/>
            <pc:sldMk cId="2863076674" sldId="561"/>
            <ac:spMk id="117" creationId="{6EF36787-BBC4-4C65-BE3E-61C768B3991E}"/>
          </ac:spMkLst>
        </pc:spChg>
        <pc:picChg chg="add del mod">
          <ac:chgData name="Anna" userId="7eae6f2c-8375-4b1b-a6c5-74d79ab14498" providerId="ADAL" clId="{CC3E5117-64CD-49A3-A378-CD0D46813BF7}" dt="2020-10-15T05:12:52.064" v="711" actId="21"/>
          <ac:picMkLst>
            <pc:docMk/>
            <pc:sldMk cId="2863076674" sldId="561"/>
            <ac:picMk id="2" creationId="{3B97E85D-05AE-4EF7-B208-76902E3D43D9}"/>
          </ac:picMkLst>
        </pc:picChg>
        <pc:picChg chg="del">
          <ac:chgData name="Anna" userId="7eae6f2c-8375-4b1b-a6c5-74d79ab14498" providerId="ADAL" clId="{CC3E5117-64CD-49A3-A378-CD0D46813BF7}" dt="2020-10-15T05:06:00.318" v="602" actId="478"/>
          <ac:picMkLst>
            <pc:docMk/>
            <pc:sldMk cId="2863076674" sldId="561"/>
            <ac:picMk id="1026" creationId="{CF665649-FECC-44E9-B72A-585582701607}"/>
          </ac:picMkLst>
        </pc:picChg>
        <pc:picChg chg="add mod">
          <ac:chgData name="Anna" userId="7eae6f2c-8375-4b1b-a6c5-74d79ab14498" providerId="ADAL" clId="{CC3E5117-64CD-49A3-A378-CD0D46813BF7}" dt="2020-10-15T05:07:31.353" v="609" actId="1440"/>
          <ac:picMkLst>
            <pc:docMk/>
            <pc:sldMk cId="2863076674" sldId="561"/>
            <ac:picMk id="2050" creationId="{67F1FBD0-20B1-449D-B320-F702C6A1BD75}"/>
          </ac:picMkLst>
        </pc:picChg>
      </pc:sldChg>
      <pc:sldChg chg="addSp delSp modSp add mod modAnim">
        <pc:chgData name="Anna" userId="7eae6f2c-8375-4b1b-a6c5-74d79ab14498" providerId="ADAL" clId="{CC3E5117-64CD-49A3-A378-CD0D46813BF7}" dt="2020-10-15T05:25:30.340" v="973"/>
        <pc:sldMkLst>
          <pc:docMk/>
          <pc:sldMk cId="3146256618" sldId="562"/>
        </pc:sldMkLst>
        <pc:spChg chg="mod">
          <ac:chgData name="Anna" userId="7eae6f2c-8375-4b1b-a6c5-74d79ab14498" providerId="ADAL" clId="{CC3E5117-64CD-49A3-A378-CD0D46813BF7}" dt="2020-10-15T05:13:36.914" v="724" actId="20577"/>
          <ac:spMkLst>
            <pc:docMk/>
            <pc:sldMk cId="3146256618" sldId="562"/>
            <ac:spMk id="5" creationId="{1C4E903E-E3CB-4B2C-9C32-A11C1A9BBAE7}"/>
          </ac:spMkLst>
        </pc:spChg>
        <pc:spChg chg="mod">
          <ac:chgData name="Anna" userId="7eae6f2c-8375-4b1b-a6c5-74d79ab14498" providerId="ADAL" clId="{CC3E5117-64CD-49A3-A378-CD0D46813BF7}" dt="2020-10-15T05:11:50.086" v="702" actId="255"/>
          <ac:spMkLst>
            <pc:docMk/>
            <pc:sldMk cId="3146256618" sldId="562"/>
            <ac:spMk id="117" creationId="{6EF36787-BBC4-4C65-BE3E-61C768B3991E}"/>
          </ac:spMkLst>
        </pc:spChg>
        <pc:picChg chg="add mod">
          <ac:chgData name="Anna" userId="7eae6f2c-8375-4b1b-a6c5-74d79ab14498" providerId="ADAL" clId="{CC3E5117-64CD-49A3-A378-CD0D46813BF7}" dt="2020-10-15T05:12:57.677" v="713" actId="1076"/>
          <ac:picMkLst>
            <pc:docMk/>
            <pc:sldMk cId="3146256618" sldId="562"/>
            <ac:picMk id="2" creationId="{3DDE9D6F-C07D-43E8-8424-3F6ED73ACBB2}"/>
          </ac:picMkLst>
        </pc:picChg>
        <pc:picChg chg="del">
          <ac:chgData name="Anna" userId="7eae6f2c-8375-4b1b-a6c5-74d79ab14498" providerId="ADAL" clId="{CC3E5117-64CD-49A3-A378-CD0D46813BF7}" dt="2020-10-15T05:11:59.024" v="703" actId="478"/>
          <ac:picMkLst>
            <pc:docMk/>
            <pc:sldMk cId="3146256618" sldId="562"/>
            <ac:picMk id="2050" creationId="{67F1FBD0-20B1-449D-B320-F702C6A1BD75}"/>
          </ac:picMkLst>
        </pc:picChg>
        <pc:picChg chg="add del mod">
          <ac:chgData name="Anna" userId="7eae6f2c-8375-4b1b-a6c5-74d79ab14498" providerId="ADAL" clId="{CC3E5117-64CD-49A3-A378-CD0D46813BF7}" dt="2020-10-15T05:12:38.719" v="706" actId="21"/>
          <ac:picMkLst>
            <pc:docMk/>
            <pc:sldMk cId="3146256618" sldId="562"/>
            <ac:picMk id="3074" creationId="{63C35C5B-43CD-451F-87FB-B19B80EC19BB}"/>
          </ac:picMkLst>
        </pc:picChg>
      </pc:sldChg>
      <pc:sldChg chg="addSp delSp modSp add mod modAnim">
        <pc:chgData name="Anna" userId="7eae6f2c-8375-4b1b-a6c5-74d79ab14498" providerId="ADAL" clId="{CC3E5117-64CD-49A3-A378-CD0D46813BF7}" dt="2020-10-15T05:25:33.791" v="974"/>
        <pc:sldMkLst>
          <pc:docMk/>
          <pc:sldMk cId="782666908" sldId="563"/>
        </pc:sldMkLst>
        <pc:spChg chg="mod">
          <ac:chgData name="Anna" userId="7eae6f2c-8375-4b1b-a6c5-74d79ab14498" providerId="ADAL" clId="{CC3E5117-64CD-49A3-A378-CD0D46813BF7}" dt="2020-10-15T05:14:56.528" v="787" actId="20577"/>
          <ac:spMkLst>
            <pc:docMk/>
            <pc:sldMk cId="782666908" sldId="563"/>
            <ac:spMk id="5" creationId="{1C4E903E-E3CB-4B2C-9C32-A11C1A9BBAE7}"/>
          </ac:spMkLst>
        </pc:spChg>
        <pc:spChg chg="mod">
          <ac:chgData name="Anna" userId="7eae6f2c-8375-4b1b-a6c5-74d79ab14498" providerId="ADAL" clId="{CC3E5117-64CD-49A3-A378-CD0D46813BF7}" dt="2020-10-15T05:17:29.392" v="802" actId="20577"/>
          <ac:spMkLst>
            <pc:docMk/>
            <pc:sldMk cId="782666908" sldId="563"/>
            <ac:spMk id="117" creationId="{6EF36787-BBC4-4C65-BE3E-61C768B3991E}"/>
          </ac:spMkLst>
        </pc:spChg>
        <pc:picChg chg="del">
          <ac:chgData name="Anna" userId="7eae6f2c-8375-4b1b-a6c5-74d79ab14498" providerId="ADAL" clId="{CC3E5117-64CD-49A3-A378-CD0D46813BF7}" dt="2020-10-15T05:16:34.224" v="788" actId="478"/>
          <ac:picMkLst>
            <pc:docMk/>
            <pc:sldMk cId="782666908" sldId="563"/>
            <ac:picMk id="2" creationId="{3DDE9D6F-C07D-43E8-8424-3F6ED73ACBB2}"/>
          </ac:picMkLst>
        </pc:picChg>
        <pc:picChg chg="add mod">
          <ac:chgData name="Anna" userId="7eae6f2c-8375-4b1b-a6c5-74d79ab14498" providerId="ADAL" clId="{CC3E5117-64CD-49A3-A378-CD0D46813BF7}" dt="2020-10-15T05:17:12.870" v="799" actId="1440"/>
          <ac:picMkLst>
            <pc:docMk/>
            <pc:sldMk cId="782666908" sldId="563"/>
            <ac:picMk id="4098" creationId="{C82D9880-BF50-47B2-B598-9FE8F97B8806}"/>
          </ac:picMkLst>
        </pc:picChg>
      </pc:sldChg>
      <pc:sldChg chg="addSp delSp modSp add mod modAnim">
        <pc:chgData name="Anna" userId="7eae6f2c-8375-4b1b-a6c5-74d79ab14498" providerId="ADAL" clId="{CC3E5117-64CD-49A3-A378-CD0D46813BF7}" dt="2020-10-15T05:29:06.010" v="1037" actId="20577"/>
        <pc:sldMkLst>
          <pc:docMk/>
          <pc:sldMk cId="2699015218" sldId="564"/>
        </pc:sldMkLst>
        <pc:spChg chg="mod">
          <ac:chgData name="Anna" userId="7eae6f2c-8375-4b1b-a6c5-74d79ab14498" providerId="ADAL" clId="{CC3E5117-64CD-49A3-A378-CD0D46813BF7}" dt="2020-10-15T05:29:06.010" v="1037" actId="20577"/>
          <ac:spMkLst>
            <pc:docMk/>
            <pc:sldMk cId="2699015218" sldId="564"/>
            <ac:spMk id="5" creationId="{1C4E903E-E3CB-4B2C-9C32-A11C1A9BBAE7}"/>
          </ac:spMkLst>
        </pc:spChg>
        <pc:spChg chg="mod">
          <ac:chgData name="Anna" userId="7eae6f2c-8375-4b1b-a6c5-74d79ab14498" providerId="ADAL" clId="{CC3E5117-64CD-49A3-A378-CD0D46813BF7}" dt="2020-10-15T05:17:37.482" v="837" actId="20577"/>
          <ac:spMkLst>
            <pc:docMk/>
            <pc:sldMk cId="2699015218" sldId="564"/>
            <ac:spMk id="117" creationId="{6EF36787-BBC4-4C65-BE3E-61C768B3991E}"/>
          </ac:spMkLst>
        </pc:spChg>
        <pc:picChg chg="add mod">
          <ac:chgData name="Anna" userId="7eae6f2c-8375-4b1b-a6c5-74d79ab14498" providerId="ADAL" clId="{CC3E5117-64CD-49A3-A378-CD0D46813BF7}" dt="2020-10-15T05:20:32.938" v="864" actId="1440"/>
          <ac:picMkLst>
            <pc:docMk/>
            <pc:sldMk cId="2699015218" sldId="564"/>
            <ac:picMk id="2" creationId="{AD32AC27-201B-4BF6-B811-80873B0379A8}"/>
          </ac:picMkLst>
        </pc:picChg>
        <pc:picChg chg="del">
          <ac:chgData name="Anna" userId="7eae6f2c-8375-4b1b-a6c5-74d79ab14498" providerId="ADAL" clId="{CC3E5117-64CD-49A3-A378-CD0D46813BF7}" dt="2020-10-15T05:17:46.445" v="839" actId="478"/>
          <ac:picMkLst>
            <pc:docMk/>
            <pc:sldMk cId="2699015218" sldId="564"/>
            <ac:picMk id="4098" creationId="{C82D9880-BF50-47B2-B598-9FE8F97B8806}"/>
          </ac:picMkLst>
        </pc:picChg>
      </pc:sldChg>
      <pc:sldChg chg="addSp delSp modSp add mod modAnim">
        <pc:chgData name="Anna" userId="7eae6f2c-8375-4b1b-a6c5-74d79ab14498" providerId="ADAL" clId="{CC3E5117-64CD-49A3-A378-CD0D46813BF7}" dt="2020-10-15T05:24:07.411" v="966" actId="1076"/>
        <pc:sldMkLst>
          <pc:docMk/>
          <pc:sldMk cId="3704867529" sldId="565"/>
        </pc:sldMkLst>
        <pc:spChg chg="del mod">
          <ac:chgData name="Anna" userId="7eae6f2c-8375-4b1b-a6c5-74d79ab14498" providerId="ADAL" clId="{CC3E5117-64CD-49A3-A378-CD0D46813BF7}" dt="2020-10-15T05:21:50.095" v="892" actId="931"/>
          <ac:spMkLst>
            <pc:docMk/>
            <pc:sldMk cId="3704867529" sldId="565"/>
            <ac:spMk id="5" creationId="{1C4E903E-E3CB-4B2C-9C32-A11C1A9BBAE7}"/>
          </ac:spMkLst>
        </pc:spChg>
        <pc:spChg chg="add del mod">
          <ac:chgData name="Anna" userId="7eae6f2c-8375-4b1b-a6c5-74d79ab14498" providerId="ADAL" clId="{CC3E5117-64CD-49A3-A378-CD0D46813BF7}" dt="2020-10-15T05:21:58.192" v="896" actId="478"/>
          <ac:spMkLst>
            <pc:docMk/>
            <pc:sldMk cId="3704867529" sldId="565"/>
            <ac:spMk id="8" creationId="{E502E0E9-F4E2-431D-BBF1-3CC50642CC21}"/>
          </ac:spMkLst>
        </pc:spChg>
        <pc:spChg chg="add del mod">
          <ac:chgData name="Anna" userId="7eae6f2c-8375-4b1b-a6c5-74d79ab14498" providerId="ADAL" clId="{CC3E5117-64CD-49A3-A378-CD0D46813BF7}" dt="2020-10-15T05:22:39.367" v="907" actId="478"/>
          <ac:spMkLst>
            <pc:docMk/>
            <pc:sldMk cId="3704867529" sldId="565"/>
            <ac:spMk id="11" creationId="{7B2343C5-42D4-4FD9-9DF1-483D272C1A21}"/>
          </ac:spMkLst>
        </pc:spChg>
        <pc:spChg chg="add mod">
          <ac:chgData name="Anna" userId="7eae6f2c-8375-4b1b-a6c5-74d79ab14498" providerId="ADAL" clId="{CC3E5117-64CD-49A3-A378-CD0D46813BF7}" dt="2020-10-15T05:23:45.993" v="931" actId="403"/>
          <ac:spMkLst>
            <pc:docMk/>
            <pc:sldMk cId="3704867529" sldId="565"/>
            <ac:spMk id="14" creationId="{CED6B8FA-24AF-4764-90AE-6B992298CEF9}"/>
          </ac:spMkLst>
        </pc:spChg>
        <pc:spChg chg="add mod">
          <ac:chgData name="Anna" userId="7eae6f2c-8375-4b1b-a6c5-74d79ab14498" providerId="ADAL" clId="{CC3E5117-64CD-49A3-A378-CD0D46813BF7}" dt="2020-10-15T05:24:07.411" v="966" actId="1076"/>
          <ac:spMkLst>
            <pc:docMk/>
            <pc:sldMk cId="3704867529" sldId="565"/>
            <ac:spMk id="15" creationId="{98340700-FD9C-4D25-B3E7-0931BB93A47B}"/>
          </ac:spMkLst>
        </pc:spChg>
        <pc:spChg chg="add mod">
          <ac:chgData name="Anna" userId="7eae6f2c-8375-4b1b-a6c5-74d79ab14498" providerId="ADAL" clId="{CC3E5117-64CD-49A3-A378-CD0D46813BF7}" dt="2020-10-15T05:24:02.437" v="965" actId="20577"/>
          <ac:spMkLst>
            <pc:docMk/>
            <pc:sldMk cId="3704867529" sldId="565"/>
            <ac:spMk id="16" creationId="{DD9CB676-EE4B-4318-BBFF-BEABFD78BA4F}"/>
          </ac:spMkLst>
        </pc:spChg>
        <pc:spChg chg="mod">
          <ac:chgData name="Anna" userId="7eae6f2c-8375-4b1b-a6c5-74d79ab14498" providerId="ADAL" clId="{CC3E5117-64CD-49A3-A378-CD0D46813BF7}" dt="2020-10-15T05:21:15.990" v="889" actId="5793"/>
          <ac:spMkLst>
            <pc:docMk/>
            <pc:sldMk cId="3704867529" sldId="565"/>
            <ac:spMk id="117" creationId="{6EF36787-BBC4-4C65-BE3E-61C768B3991E}"/>
          </ac:spMkLst>
        </pc:spChg>
        <pc:picChg chg="del">
          <ac:chgData name="Anna" userId="7eae6f2c-8375-4b1b-a6c5-74d79ab14498" providerId="ADAL" clId="{CC3E5117-64CD-49A3-A378-CD0D46813BF7}" dt="2020-10-15T05:21:17.749" v="890" actId="478"/>
          <ac:picMkLst>
            <pc:docMk/>
            <pc:sldMk cId="3704867529" sldId="565"/>
            <ac:picMk id="2" creationId="{AD32AC27-201B-4BF6-B811-80873B0379A8}"/>
          </ac:picMkLst>
        </pc:picChg>
        <pc:picChg chg="add mod">
          <ac:chgData name="Anna" userId="7eae6f2c-8375-4b1b-a6c5-74d79ab14498" providerId="ADAL" clId="{CC3E5117-64CD-49A3-A378-CD0D46813BF7}" dt="2020-10-15T05:22:07.348" v="901" actId="1076"/>
          <ac:picMkLst>
            <pc:docMk/>
            <pc:sldMk cId="3704867529" sldId="565"/>
            <ac:picMk id="4" creationId="{0DCD4E28-9583-4875-88F3-C06ABCF90FB4}"/>
          </ac:picMkLst>
        </pc:picChg>
        <pc:picChg chg="add mod">
          <ac:chgData name="Anna" userId="7eae6f2c-8375-4b1b-a6c5-74d79ab14498" providerId="ADAL" clId="{CC3E5117-64CD-49A3-A378-CD0D46813BF7}" dt="2020-10-15T05:22:42.457" v="908" actId="1076"/>
          <ac:picMkLst>
            <pc:docMk/>
            <pc:sldMk cId="3704867529" sldId="565"/>
            <ac:picMk id="10" creationId="{DFBE5775-ACFB-4CEA-A806-61F7D0B21E34}"/>
          </ac:picMkLst>
        </pc:picChg>
        <pc:picChg chg="add mod">
          <ac:chgData name="Anna" userId="7eae6f2c-8375-4b1b-a6c5-74d79ab14498" providerId="ADAL" clId="{CC3E5117-64CD-49A3-A378-CD0D46813BF7}" dt="2020-10-15T05:23:30.993" v="911" actId="14100"/>
          <ac:picMkLst>
            <pc:docMk/>
            <pc:sldMk cId="3704867529" sldId="565"/>
            <ac:picMk id="13" creationId="{B0D0C35D-9E85-4530-8419-C649A3CF66B8}"/>
          </ac:picMkLst>
        </pc:picChg>
      </pc:sldChg>
    </pc:docChg>
  </pc:docChgLst>
  <pc:docChgLst>
    <pc:chgData name="Anna" userId="7eae6f2c-8375-4b1b-a6c5-74d79ab14498" providerId="ADAL" clId="{717E11DD-1807-499C-BEE2-A7C6958275A7}"/>
    <pc:docChg chg="custSel addSld delSld modSld">
      <pc:chgData name="Anna" userId="7eae6f2c-8375-4b1b-a6c5-74d79ab14498" providerId="ADAL" clId="{717E11DD-1807-499C-BEE2-A7C6958275A7}" dt="2020-10-07T08:59:16.113" v="3739" actId="20577"/>
      <pc:docMkLst>
        <pc:docMk/>
      </pc:docMkLst>
      <pc:sldChg chg="modSp mod modShow modNotesTx">
        <pc:chgData name="Anna" userId="7eae6f2c-8375-4b1b-a6c5-74d79ab14498" providerId="ADAL" clId="{717E11DD-1807-499C-BEE2-A7C6958275A7}" dt="2020-10-07T08:58:43.201" v="3618" actId="729"/>
        <pc:sldMkLst>
          <pc:docMk/>
          <pc:sldMk cId="1400991402" sldId="543"/>
        </pc:sldMkLst>
        <pc:spChg chg="mod">
          <ac:chgData name="Anna" userId="7eae6f2c-8375-4b1b-a6c5-74d79ab14498" providerId="ADAL" clId="{717E11DD-1807-499C-BEE2-A7C6958275A7}" dt="2020-10-05T02:36:48.519" v="2531" actId="13926"/>
          <ac:spMkLst>
            <pc:docMk/>
            <pc:sldMk cId="1400991402" sldId="543"/>
            <ac:spMk id="3" creationId="{32F4ADE8-0321-46FF-94E5-450F368913D9}"/>
          </ac:spMkLst>
        </pc:spChg>
        <pc:spChg chg="mod">
          <ac:chgData name="Anna" userId="7eae6f2c-8375-4b1b-a6c5-74d79ab14498" providerId="ADAL" clId="{717E11DD-1807-499C-BEE2-A7C6958275A7}" dt="2020-10-06T08:59:56.890" v="3053" actId="20577"/>
          <ac:spMkLst>
            <pc:docMk/>
            <pc:sldMk cId="1400991402" sldId="543"/>
            <ac:spMk id="4" creationId="{815445C2-8A1C-4FA3-887F-6D8D8FB064B6}"/>
          </ac:spMkLst>
        </pc:spChg>
      </pc:sldChg>
      <pc:sldChg chg="modSp mod">
        <pc:chgData name="Anna" userId="7eae6f2c-8375-4b1b-a6c5-74d79ab14498" providerId="ADAL" clId="{717E11DD-1807-499C-BEE2-A7C6958275A7}" dt="2020-10-06T10:40:11.959" v="3617" actId="20577"/>
        <pc:sldMkLst>
          <pc:docMk/>
          <pc:sldMk cId="2813522660" sldId="546"/>
        </pc:sldMkLst>
        <pc:spChg chg="mod">
          <ac:chgData name="Anna" userId="7eae6f2c-8375-4b1b-a6c5-74d79ab14498" providerId="ADAL" clId="{717E11DD-1807-499C-BEE2-A7C6958275A7}" dt="2020-10-06T10:08:54.149" v="3279" actId="1076"/>
          <ac:spMkLst>
            <pc:docMk/>
            <pc:sldMk cId="2813522660" sldId="546"/>
            <ac:spMk id="3" creationId="{110E1766-A85B-46E3-A502-0292C2017109}"/>
          </ac:spMkLst>
        </pc:spChg>
        <pc:spChg chg="mod">
          <ac:chgData name="Anna" userId="7eae6f2c-8375-4b1b-a6c5-74d79ab14498" providerId="ADAL" clId="{717E11DD-1807-499C-BEE2-A7C6958275A7}" dt="2020-10-06T10:09:02.292" v="3281" actId="1076"/>
          <ac:spMkLst>
            <pc:docMk/>
            <pc:sldMk cId="2813522660" sldId="546"/>
            <ac:spMk id="4" creationId="{165AB32D-FCC9-4AF6-A62C-CC4C82777057}"/>
          </ac:spMkLst>
        </pc:spChg>
        <pc:spChg chg="mod">
          <ac:chgData name="Anna" userId="7eae6f2c-8375-4b1b-a6c5-74d79ab14498" providerId="ADAL" clId="{717E11DD-1807-499C-BEE2-A7C6958275A7}" dt="2020-10-05T02:42:03.953" v="2684" actId="20577"/>
          <ac:spMkLst>
            <pc:docMk/>
            <pc:sldMk cId="2813522660" sldId="546"/>
            <ac:spMk id="5" creationId="{1C4E903E-E3CB-4B2C-9C32-A11C1A9BBAE7}"/>
          </ac:spMkLst>
        </pc:spChg>
        <pc:spChg chg="mod">
          <ac:chgData name="Anna" userId="7eae6f2c-8375-4b1b-a6c5-74d79ab14498" providerId="ADAL" clId="{717E11DD-1807-499C-BEE2-A7C6958275A7}" dt="2020-10-06T10:40:11.959" v="3617" actId="20577"/>
          <ac:spMkLst>
            <pc:docMk/>
            <pc:sldMk cId="2813522660" sldId="546"/>
            <ac:spMk id="8" creationId="{397F14F2-3D7F-4DCC-BACD-89DE898E095A}"/>
          </ac:spMkLst>
        </pc:spChg>
        <pc:spChg chg="mod">
          <ac:chgData name="Anna" userId="7eae6f2c-8375-4b1b-a6c5-74d79ab14498" providerId="ADAL" clId="{717E11DD-1807-499C-BEE2-A7C6958275A7}" dt="2020-10-06T10:10:43.590" v="3296" actId="1076"/>
          <ac:spMkLst>
            <pc:docMk/>
            <pc:sldMk cId="2813522660" sldId="546"/>
            <ac:spMk id="9" creationId="{2AB1C21B-6A32-4EDC-AAA1-80175CE2FBA0}"/>
          </ac:spMkLst>
        </pc:spChg>
        <pc:spChg chg="mod">
          <ac:chgData name="Anna" userId="7eae6f2c-8375-4b1b-a6c5-74d79ab14498" providerId="ADAL" clId="{717E11DD-1807-499C-BEE2-A7C6958275A7}" dt="2020-10-06T10:09:06.057" v="3282" actId="1076"/>
          <ac:spMkLst>
            <pc:docMk/>
            <pc:sldMk cId="2813522660" sldId="546"/>
            <ac:spMk id="10" creationId="{DBAD0D57-705E-405F-9A6D-76A2B06AD508}"/>
          </ac:spMkLst>
        </pc:spChg>
        <pc:spChg chg="mod">
          <ac:chgData name="Anna" userId="7eae6f2c-8375-4b1b-a6c5-74d79ab14498" providerId="ADAL" clId="{717E11DD-1807-499C-BEE2-A7C6958275A7}" dt="2020-10-04T07:21:29.735" v="1304" actId="5793"/>
          <ac:spMkLst>
            <pc:docMk/>
            <pc:sldMk cId="2813522660" sldId="546"/>
            <ac:spMk id="117" creationId="{6EF36787-BBC4-4C65-BE3E-61C768B3991E}"/>
          </ac:spMkLst>
        </pc:spChg>
        <pc:spChg chg="mod">
          <ac:chgData name="Anna" userId="7eae6f2c-8375-4b1b-a6c5-74d79ab14498" providerId="ADAL" clId="{717E11DD-1807-499C-BEE2-A7C6958275A7}" dt="2020-10-06T10:08:58.211" v="3280" actId="1076"/>
          <ac:spMkLst>
            <pc:docMk/>
            <pc:sldMk cId="2813522660" sldId="546"/>
            <ac:spMk id="123" creationId="{75E6B8AB-8905-4040-9C53-34E353555359}"/>
          </ac:spMkLst>
        </pc:spChg>
      </pc:sldChg>
      <pc:sldChg chg="del">
        <pc:chgData name="Anna" userId="7eae6f2c-8375-4b1b-a6c5-74d79ab14498" providerId="ADAL" clId="{717E11DD-1807-499C-BEE2-A7C6958275A7}" dt="2020-10-05T02:45:28.443" v="2972" actId="47"/>
        <pc:sldMkLst>
          <pc:docMk/>
          <pc:sldMk cId="4217411421" sldId="547"/>
        </pc:sldMkLst>
      </pc:sldChg>
      <pc:sldChg chg="del">
        <pc:chgData name="Anna" userId="7eae6f2c-8375-4b1b-a6c5-74d79ab14498" providerId="ADAL" clId="{717E11DD-1807-499C-BEE2-A7C6958275A7}" dt="2020-10-04T07:13:21.235" v="403" actId="47"/>
        <pc:sldMkLst>
          <pc:docMk/>
          <pc:sldMk cId="3297563035" sldId="548"/>
        </pc:sldMkLst>
      </pc:sldChg>
      <pc:sldChg chg="modSp mod modNotesTx">
        <pc:chgData name="Anna" userId="7eae6f2c-8375-4b1b-a6c5-74d79ab14498" providerId="ADAL" clId="{717E11DD-1807-499C-BEE2-A7C6958275A7}" dt="2020-10-04T07:16:53.590" v="785" actId="20577"/>
        <pc:sldMkLst>
          <pc:docMk/>
          <pc:sldMk cId="4146252586" sldId="549"/>
        </pc:sldMkLst>
        <pc:spChg chg="mod">
          <ac:chgData name="Anna" userId="7eae6f2c-8375-4b1b-a6c5-74d79ab14498" providerId="ADAL" clId="{717E11DD-1807-499C-BEE2-A7C6958275A7}" dt="2020-10-04T07:14:39.813" v="547" actId="207"/>
          <ac:spMkLst>
            <pc:docMk/>
            <pc:sldMk cId="4146252586" sldId="549"/>
            <ac:spMk id="20" creationId="{124C138E-769E-4177-80E6-CE9588C711B8}"/>
          </ac:spMkLst>
        </pc:spChg>
        <pc:spChg chg="mod">
          <ac:chgData name="Anna" userId="7eae6f2c-8375-4b1b-a6c5-74d79ab14498" providerId="ADAL" clId="{717E11DD-1807-499C-BEE2-A7C6958275A7}" dt="2020-10-04T07:14:30.990" v="546" actId="207"/>
          <ac:spMkLst>
            <pc:docMk/>
            <pc:sldMk cId="4146252586" sldId="549"/>
            <ac:spMk id="147" creationId="{332CF43B-F3CF-4438-82D8-3B69081B3962}"/>
          </ac:spMkLst>
        </pc:spChg>
      </pc:sldChg>
      <pc:sldChg chg="modSp mod modShow modNotesTx">
        <pc:chgData name="Anna" userId="7eae6f2c-8375-4b1b-a6c5-74d79ab14498" providerId="ADAL" clId="{717E11DD-1807-499C-BEE2-A7C6958275A7}" dt="2020-10-07T08:58:43.201" v="3618" actId="729"/>
        <pc:sldMkLst>
          <pc:docMk/>
          <pc:sldMk cId="2246708526" sldId="551"/>
        </pc:sldMkLst>
        <pc:spChg chg="mod">
          <ac:chgData name="Anna" userId="7eae6f2c-8375-4b1b-a6c5-74d79ab14498" providerId="ADAL" clId="{717E11DD-1807-499C-BEE2-A7C6958275A7}" dt="2020-10-06T10:35:43.428" v="3502" actId="20577"/>
          <ac:spMkLst>
            <pc:docMk/>
            <pc:sldMk cId="2246708526" sldId="551"/>
            <ac:spMk id="4" creationId="{45744221-288D-45C5-8DFA-D34647BA957C}"/>
          </ac:spMkLst>
        </pc:spChg>
        <pc:spChg chg="mod">
          <ac:chgData name="Anna" userId="7eae6f2c-8375-4b1b-a6c5-74d79ab14498" providerId="ADAL" clId="{717E11DD-1807-499C-BEE2-A7C6958275A7}" dt="2020-10-05T02:38:26.474" v="2553" actId="20577"/>
          <ac:spMkLst>
            <pc:docMk/>
            <pc:sldMk cId="2246708526" sldId="551"/>
            <ac:spMk id="12" creationId="{E6E74157-8F9A-42E6-887A-24F7E710F318}"/>
          </ac:spMkLst>
        </pc:spChg>
        <pc:spChg chg="mod">
          <ac:chgData name="Anna" userId="7eae6f2c-8375-4b1b-a6c5-74d79ab14498" providerId="ADAL" clId="{717E11DD-1807-499C-BEE2-A7C6958275A7}" dt="2020-10-05T02:49:07.251" v="3043" actId="14100"/>
          <ac:spMkLst>
            <pc:docMk/>
            <pc:sldMk cId="2246708526" sldId="551"/>
            <ac:spMk id="16" creationId="{1B7DD2E8-E118-4057-B352-086215E15297}"/>
          </ac:spMkLst>
        </pc:spChg>
        <pc:spChg chg="mod ord">
          <ac:chgData name="Anna" userId="7eae6f2c-8375-4b1b-a6c5-74d79ab14498" providerId="ADAL" clId="{717E11DD-1807-499C-BEE2-A7C6958275A7}" dt="2020-10-05T02:49:18.881" v="3046" actId="1076"/>
          <ac:spMkLst>
            <pc:docMk/>
            <pc:sldMk cId="2246708526" sldId="551"/>
            <ac:spMk id="17" creationId="{04D21624-E6C9-4642-9328-0EEFD895904F}"/>
          </ac:spMkLst>
        </pc:spChg>
        <pc:spChg chg="mod">
          <ac:chgData name="Anna" userId="7eae6f2c-8375-4b1b-a6c5-74d79ab14498" providerId="ADAL" clId="{717E11DD-1807-499C-BEE2-A7C6958275A7}" dt="2020-10-05T02:49:23.526" v="3048" actId="14100"/>
          <ac:spMkLst>
            <pc:docMk/>
            <pc:sldMk cId="2246708526" sldId="551"/>
            <ac:spMk id="135" creationId="{45CB9A53-EB2D-482D-8D82-3818BB8099FC}"/>
          </ac:spMkLst>
        </pc:spChg>
      </pc:sldChg>
      <pc:sldChg chg="modSp mod modAnim modShow modNotesTx">
        <pc:chgData name="Anna" userId="7eae6f2c-8375-4b1b-a6c5-74d79ab14498" providerId="ADAL" clId="{717E11DD-1807-499C-BEE2-A7C6958275A7}" dt="2020-10-07T08:58:43.201" v="3618" actId="729"/>
        <pc:sldMkLst>
          <pc:docMk/>
          <pc:sldMk cId="2899209449" sldId="552"/>
        </pc:sldMkLst>
        <pc:spChg chg="mod">
          <ac:chgData name="Anna" userId="7eae6f2c-8375-4b1b-a6c5-74d79ab14498" providerId="ADAL" clId="{717E11DD-1807-499C-BEE2-A7C6958275A7}" dt="2020-10-06T10:34:51.889" v="3449" actId="20577"/>
          <ac:spMkLst>
            <pc:docMk/>
            <pc:sldMk cId="2899209449" sldId="552"/>
            <ac:spMk id="5" creationId="{1C4E903E-E3CB-4B2C-9C32-A11C1A9BBAE7}"/>
          </ac:spMkLst>
        </pc:spChg>
        <pc:spChg chg="mod">
          <ac:chgData name="Anna" userId="7eae6f2c-8375-4b1b-a6c5-74d79ab14498" providerId="ADAL" clId="{717E11DD-1807-499C-BEE2-A7C6958275A7}" dt="2020-10-04T07:11:32.642" v="3" actId="27636"/>
          <ac:spMkLst>
            <pc:docMk/>
            <pc:sldMk cId="2899209449" sldId="552"/>
            <ac:spMk id="117" creationId="{6EF36787-BBC4-4C65-BE3E-61C768B3991E}"/>
          </ac:spMkLst>
        </pc:spChg>
      </pc:sldChg>
      <pc:sldChg chg="del">
        <pc:chgData name="Anna" userId="7eae6f2c-8375-4b1b-a6c5-74d79ab14498" providerId="ADAL" clId="{717E11DD-1807-499C-BEE2-A7C6958275A7}" dt="2020-10-04T07:11:35.032" v="4" actId="47"/>
        <pc:sldMkLst>
          <pc:docMk/>
          <pc:sldMk cId="3652034554" sldId="553"/>
        </pc:sldMkLst>
      </pc:sldChg>
      <pc:sldChg chg="del">
        <pc:chgData name="Anna" userId="7eae6f2c-8375-4b1b-a6c5-74d79ab14498" providerId="ADAL" clId="{717E11DD-1807-499C-BEE2-A7C6958275A7}" dt="2020-10-04T07:47:41.805" v="1731" actId="47"/>
        <pc:sldMkLst>
          <pc:docMk/>
          <pc:sldMk cId="2421568805" sldId="554"/>
        </pc:sldMkLst>
      </pc:sldChg>
      <pc:sldChg chg="modSp add mod">
        <pc:chgData name="Anna" userId="7eae6f2c-8375-4b1b-a6c5-74d79ab14498" providerId="ADAL" clId="{717E11DD-1807-499C-BEE2-A7C6958275A7}" dt="2020-10-06T10:39:25.636" v="3576" actId="20577"/>
        <pc:sldMkLst>
          <pc:docMk/>
          <pc:sldMk cId="3680460387" sldId="555"/>
        </pc:sldMkLst>
        <pc:spChg chg="mod">
          <ac:chgData name="Anna" userId="7eae6f2c-8375-4b1b-a6c5-74d79ab14498" providerId="ADAL" clId="{717E11DD-1807-499C-BEE2-A7C6958275A7}" dt="2020-10-06T10:39:25.636" v="3576" actId="20577"/>
          <ac:spMkLst>
            <pc:docMk/>
            <pc:sldMk cId="3680460387" sldId="555"/>
            <ac:spMk id="5" creationId="{1C4E903E-E3CB-4B2C-9C32-A11C1A9BBAE7}"/>
          </ac:spMkLst>
        </pc:spChg>
        <pc:spChg chg="mod">
          <ac:chgData name="Anna" userId="7eae6f2c-8375-4b1b-a6c5-74d79ab14498" providerId="ADAL" clId="{717E11DD-1807-499C-BEE2-A7C6958275A7}" dt="2020-10-05T02:39:14.607" v="2564" actId="20577"/>
          <ac:spMkLst>
            <pc:docMk/>
            <pc:sldMk cId="3680460387" sldId="555"/>
            <ac:spMk id="117" creationId="{6EF36787-BBC4-4C65-BE3E-61C768B3991E}"/>
          </ac:spMkLst>
        </pc:spChg>
      </pc:sldChg>
      <pc:sldChg chg="addSp delSp modSp add mod modAnim">
        <pc:chgData name="Anna" userId="7eae6f2c-8375-4b1b-a6c5-74d79ab14498" providerId="ADAL" clId="{717E11DD-1807-499C-BEE2-A7C6958275A7}" dt="2020-10-05T02:50:13.481" v="3050" actId="403"/>
        <pc:sldMkLst>
          <pc:docMk/>
          <pc:sldMk cId="1623412875" sldId="556"/>
        </pc:sldMkLst>
        <pc:spChg chg="add del mod">
          <ac:chgData name="Anna" userId="7eae6f2c-8375-4b1b-a6c5-74d79ab14498" providerId="ADAL" clId="{717E11DD-1807-499C-BEE2-A7C6958275A7}" dt="2020-10-04T07:23:42.192" v="1331" actId="478"/>
          <ac:spMkLst>
            <pc:docMk/>
            <pc:sldMk cId="1623412875" sldId="556"/>
            <ac:spMk id="2" creationId="{C74F8789-FDA7-4C38-AD85-A9EFD53694AB}"/>
          </ac:spMkLst>
        </pc:spChg>
        <pc:spChg chg="del">
          <ac:chgData name="Anna" userId="7eae6f2c-8375-4b1b-a6c5-74d79ab14498" providerId="ADAL" clId="{717E11DD-1807-499C-BEE2-A7C6958275A7}" dt="2020-10-04T07:23:12.148" v="1330" actId="478"/>
          <ac:spMkLst>
            <pc:docMk/>
            <pc:sldMk cId="1623412875" sldId="556"/>
            <ac:spMk id="5" creationId="{1C4E903E-E3CB-4B2C-9C32-A11C1A9BBAE7}"/>
          </ac:spMkLst>
        </pc:spChg>
        <pc:spChg chg="mod">
          <ac:chgData name="Anna" userId="7eae6f2c-8375-4b1b-a6c5-74d79ab14498" providerId="ADAL" clId="{717E11DD-1807-499C-BEE2-A7C6958275A7}" dt="2020-10-04T07:23:07.747" v="1329" actId="20577"/>
          <ac:spMkLst>
            <pc:docMk/>
            <pc:sldMk cId="1623412875" sldId="556"/>
            <ac:spMk id="117" creationId="{6EF36787-BBC4-4C65-BE3E-61C768B3991E}"/>
          </ac:spMkLst>
        </pc:spChg>
        <pc:spChg chg="add mod">
          <ac:chgData name="Anna" userId="7eae6f2c-8375-4b1b-a6c5-74d79ab14498" providerId="ADAL" clId="{717E11DD-1807-499C-BEE2-A7C6958275A7}" dt="2020-10-04T07:24:41.274" v="1356" actId="20577"/>
          <ac:spMkLst>
            <pc:docMk/>
            <pc:sldMk cId="1623412875" sldId="556"/>
            <ac:spMk id="120" creationId="{7E781ED1-F798-4F6F-8A71-F4CDB53FBCF6}"/>
          </ac:spMkLst>
        </pc:spChg>
        <pc:spChg chg="add mod">
          <ac:chgData name="Anna" userId="7eae6f2c-8375-4b1b-a6c5-74d79ab14498" providerId="ADAL" clId="{717E11DD-1807-499C-BEE2-A7C6958275A7}" dt="2020-10-05T02:50:13.481" v="3050" actId="403"/>
          <ac:spMkLst>
            <pc:docMk/>
            <pc:sldMk cId="1623412875" sldId="556"/>
            <ac:spMk id="121" creationId="{2E8DE225-2C0C-46B1-8015-5536FC5165FC}"/>
          </ac:spMkLst>
        </pc:spChg>
        <pc:spChg chg="add mod">
          <ac:chgData name="Anna" userId="7eae6f2c-8375-4b1b-a6c5-74d79ab14498" providerId="ADAL" clId="{717E11DD-1807-499C-BEE2-A7C6958275A7}" dt="2020-10-05T02:40:43.117" v="2655" actId="1076"/>
          <ac:spMkLst>
            <pc:docMk/>
            <pc:sldMk cId="1623412875" sldId="556"/>
            <ac:spMk id="124" creationId="{951D33BE-95CE-4BCE-A2A7-F6D26C14DA57}"/>
          </ac:spMkLst>
        </pc:spChg>
        <pc:spChg chg="add mod">
          <ac:chgData name="Anna" userId="7eae6f2c-8375-4b1b-a6c5-74d79ab14498" providerId="ADAL" clId="{717E11DD-1807-499C-BEE2-A7C6958275A7}" dt="2020-10-05T02:40:35.568" v="2653" actId="1076"/>
          <ac:spMkLst>
            <pc:docMk/>
            <pc:sldMk cId="1623412875" sldId="556"/>
            <ac:spMk id="127" creationId="{B3F923F1-4EAA-40BB-9A9F-1B96584933D9}"/>
          </ac:spMkLst>
        </pc:spChg>
        <pc:spChg chg="add mod">
          <ac:chgData name="Anna" userId="7eae6f2c-8375-4b1b-a6c5-74d79ab14498" providerId="ADAL" clId="{717E11DD-1807-499C-BEE2-A7C6958275A7}" dt="2020-10-04T07:33:30.891" v="1663" actId="1076"/>
          <ac:spMkLst>
            <pc:docMk/>
            <pc:sldMk cId="1623412875" sldId="556"/>
            <ac:spMk id="130" creationId="{9729D042-8289-4146-BD31-60127491AAEA}"/>
          </ac:spMkLst>
        </pc:spChg>
        <pc:spChg chg="add mod">
          <ac:chgData name="Anna" userId="7eae6f2c-8375-4b1b-a6c5-74d79ab14498" providerId="ADAL" clId="{717E11DD-1807-499C-BEE2-A7C6958275A7}" dt="2020-10-04T07:33:24.762" v="1661" actId="1076"/>
          <ac:spMkLst>
            <pc:docMk/>
            <pc:sldMk cId="1623412875" sldId="556"/>
            <ac:spMk id="133" creationId="{C627F6F5-BB92-4D9F-90F3-09BD56B95A23}"/>
          </ac:spMkLst>
        </pc:spChg>
        <pc:picChg chg="add mod">
          <ac:chgData name="Anna" userId="7eae6f2c-8375-4b1b-a6c5-74d79ab14498" providerId="ADAL" clId="{717E11DD-1807-499C-BEE2-A7C6958275A7}" dt="2020-10-04T07:24:22.293" v="1335" actId="1076"/>
          <ac:picMkLst>
            <pc:docMk/>
            <pc:sldMk cId="1623412875" sldId="556"/>
            <ac:picMk id="4" creationId="{74CBB4B5-D78E-4BF6-9BD2-F0301680E625}"/>
          </ac:picMkLst>
        </pc:picChg>
        <pc:picChg chg="add mod">
          <ac:chgData name="Anna" userId="7eae6f2c-8375-4b1b-a6c5-74d79ab14498" providerId="ADAL" clId="{717E11DD-1807-499C-BEE2-A7C6958275A7}" dt="2020-10-05T02:40:38.706" v="2654" actId="1076"/>
          <ac:picMkLst>
            <pc:docMk/>
            <pc:sldMk cId="1623412875" sldId="556"/>
            <ac:picMk id="8" creationId="{B6575FB0-E54B-431D-81C5-566C97A71BCC}"/>
          </ac:picMkLst>
        </pc:picChg>
        <pc:picChg chg="add mod">
          <ac:chgData name="Anna" userId="7eae6f2c-8375-4b1b-a6c5-74d79ab14498" providerId="ADAL" clId="{717E11DD-1807-499C-BEE2-A7C6958275A7}" dt="2020-10-05T02:40:31.943" v="2652" actId="1076"/>
          <ac:picMkLst>
            <pc:docMk/>
            <pc:sldMk cId="1623412875" sldId="556"/>
            <ac:picMk id="10" creationId="{C9E0869A-B84E-4E1E-A8DC-EE235BC3219F}"/>
          </ac:picMkLst>
        </pc:picChg>
        <pc:picChg chg="add mod">
          <ac:chgData name="Anna" userId="7eae6f2c-8375-4b1b-a6c5-74d79ab14498" providerId="ADAL" clId="{717E11DD-1807-499C-BEE2-A7C6958275A7}" dt="2020-10-04T07:33:27.970" v="1662" actId="1076"/>
          <ac:picMkLst>
            <pc:docMk/>
            <pc:sldMk cId="1623412875" sldId="556"/>
            <ac:picMk id="12" creationId="{4EE0B834-DD17-4D8F-82A6-729AA5816338}"/>
          </ac:picMkLst>
        </pc:picChg>
        <pc:picChg chg="add mod">
          <ac:chgData name="Anna" userId="7eae6f2c-8375-4b1b-a6c5-74d79ab14498" providerId="ADAL" clId="{717E11DD-1807-499C-BEE2-A7C6958275A7}" dt="2020-10-04T07:33:20.584" v="1660" actId="1076"/>
          <ac:picMkLst>
            <pc:docMk/>
            <pc:sldMk cId="1623412875" sldId="556"/>
            <ac:picMk id="14" creationId="{F00AF460-A800-4FDC-B275-9188E51C2031}"/>
          </ac:picMkLst>
        </pc:picChg>
      </pc:sldChg>
      <pc:sldChg chg="new del">
        <pc:chgData name="Anna" userId="7eae6f2c-8375-4b1b-a6c5-74d79ab14498" providerId="ADAL" clId="{717E11DD-1807-499C-BEE2-A7C6958275A7}" dt="2020-10-04T07:22:58.639" v="1306" actId="47"/>
        <pc:sldMkLst>
          <pc:docMk/>
          <pc:sldMk cId="3361576083" sldId="556"/>
        </pc:sldMkLst>
      </pc:sldChg>
      <pc:sldChg chg="modSp add mod">
        <pc:chgData name="Anna" userId="7eae6f2c-8375-4b1b-a6c5-74d79ab14498" providerId="ADAL" clId="{717E11DD-1807-499C-BEE2-A7C6958275A7}" dt="2020-10-07T08:59:16.113" v="3739" actId="20577"/>
        <pc:sldMkLst>
          <pc:docMk/>
          <pc:sldMk cId="3713895287" sldId="557"/>
        </pc:sldMkLst>
        <pc:spChg chg="mod">
          <ac:chgData name="Anna" userId="7eae6f2c-8375-4b1b-a6c5-74d79ab14498" providerId="ADAL" clId="{717E11DD-1807-499C-BEE2-A7C6958275A7}" dt="2020-10-07T08:59:16.113" v="3739" actId="20577"/>
          <ac:spMkLst>
            <pc:docMk/>
            <pc:sldMk cId="3713895287" sldId="557"/>
            <ac:spMk id="5" creationId="{1C4E903E-E3CB-4B2C-9C32-A11C1A9BBAE7}"/>
          </ac:spMkLst>
        </pc:spChg>
        <pc:spChg chg="mod">
          <ac:chgData name="Anna" userId="7eae6f2c-8375-4b1b-a6c5-74d79ab14498" providerId="ADAL" clId="{717E11DD-1807-499C-BEE2-A7C6958275A7}" dt="2020-10-07T08:58:54.910" v="3645" actId="20577"/>
          <ac:spMkLst>
            <pc:docMk/>
            <pc:sldMk cId="3713895287" sldId="557"/>
            <ac:spMk id="117" creationId="{6EF36787-BBC4-4C65-BE3E-61C768B399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3B97E-C0C7-4943-A990-39E4BC2C1922}" type="datetimeFigureOut">
              <a:rPr lang="en-GB" smtClean="0"/>
              <a:t>15/10/2020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582C3-F196-4F73-81B4-3006C2E4BBEA}" type="slidenum">
              <a:rPr lang="en-GB" smtClean="0"/>
              <a:t>‹#›</a:t>
            </a:fld>
            <a:endParaRPr lang="en-GB"/>
          </a:p>
        </p:txBody>
      </p:sp>
    </p:spTree>
    <p:extLst>
      <p:ext uri="{BB962C8B-B14F-4D97-AF65-F5344CB8AC3E}">
        <p14:creationId xmlns:p14="http://schemas.microsoft.com/office/powerpoint/2010/main" val="198735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1000"/>
              </a:spcBef>
              <a:spcAft>
                <a:spcPts val="0"/>
              </a:spcAft>
              <a:buClr>
                <a:srgbClr val="014388"/>
              </a:buClr>
              <a:buSzPct val="80000"/>
              <a:buFont typeface="Wingdings 3" charset="2"/>
              <a:buNone/>
              <a:tabLst/>
              <a:defRPr/>
            </a:pPr>
            <a:endParaRPr kumimoji="0" lang="en-GB"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5"/>
          </p:nvPr>
        </p:nvSpPr>
        <p:spPr/>
        <p:txBody>
          <a:bodyPr/>
          <a:lstStyle/>
          <a:p>
            <a:fld id="{624582C3-F196-4F73-81B4-3006C2E4BBEA}" type="slidenum">
              <a:rPr lang="en-GB" smtClean="0"/>
              <a:t>1</a:t>
            </a:fld>
            <a:endParaRPr lang="en-GB"/>
          </a:p>
        </p:txBody>
      </p:sp>
    </p:spTree>
    <p:extLst>
      <p:ext uri="{BB962C8B-B14F-4D97-AF65-F5344CB8AC3E}">
        <p14:creationId xmlns:p14="http://schemas.microsoft.com/office/powerpoint/2010/main" val="214200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10</a:t>
            </a:fld>
            <a:endParaRPr lang="en-GB"/>
          </a:p>
        </p:txBody>
      </p:sp>
    </p:spTree>
    <p:extLst>
      <p:ext uri="{BB962C8B-B14F-4D97-AF65-F5344CB8AC3E}">
        <p14:creationId xmlns:p14="http://schemas.microsoft.com/office/powerpoint/2010/main" val="98805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2</a:t>
            </a:fld>
            <a:endParaRPr lang="en-GB"/>
          </a:p>
        </p:txBody>
      </p:sp>
    </p:spTree>
    <p:extLst>
      <p:ext uri="{BB962C8B-B14F-4D97-AF65-F5344CB8AC3E}">
        <p14:creationId xmlns:p14="http://schemas.microsoft.com/office/powerpoint/2010/main" val="400844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3</a:t>
            </a:fld>
            <a:endParaRPr lang="en-GB"/>
          </a:p>
        </p:txBody>
      </p:sp>
    </p:spTree>
    <p:extLst>
      <p:ext uri="{BB962C8B-B14F-4D97-AF65-F5344CB8AC3E}">
        <p14:creationId xmlns:p14="http://schemas.microsoft.com/office/powerpoint/2010/main" val="3858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4</a:t>
            </a:fld>
            <a:endParaRPr lang="en-GB"/>
          </a:p>
        </p:txBody>
      </p:sp>
    </p:spTree>
    <p:extLst>
      <p:ext uri="{BB962C8B-B14F-4D97-AF65-F5344CB8AC3E}">
        <p14:creationId xmlns:p14="http://schemas.microsoft.com/office/powerpoint/2010/main" val="399424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5</a:t>
            </a:fld>
            <a:endParaRPr lang="en-GB"/>
          </a:p>
        </p:txBody>
      </p:sp>
    </p:spTree>
    <p:extLst>
      <p:ext uri="{BB962C8B-B14F-4D97-AF65-F5344CB8AC3E}">
        <p14:creationId xmlns:p14="http://schemas.microsoft.com/office/powerpoint/2010/main" val="215562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6</a:t>
            </a:fld>
            <a:endParaRPr lang="en-GB"/>
          </a:p>
        </p:txBody>
      </p:sp>
    </p:spTree>
    <p:extLst>
      <p:ext uri="{BB962C8B-B14F-4D97-AF65-F5344CB8AC3E}">
        <p14:creationId xmlns:p14="http://schemas.microsoft.com/office/powerpoint/2010/main" val="175164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7</a:t>
            </a:fld>
            <a:endParaRPr lang="en-GB"/>
          </a:p>
        </p:txBody>
      </p:sp>
    </p:spTree>
    <p:extLst>
      <p:ext uri="{BB962C8B-B14F-4D97-AF65-F5344CB8AC3E}">
        <p14:creationId xmlns:p14="http://schemas.microsoft.com/office/powerpoint/2010/main" val="272438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8</a:t>
            </a:fld>
            <a:endParaRPr lang="en-GB"/>
          </a:p>
        </p:txBody>
      </p:sp>
    </p:spTree>
    <p:extLst>
      <p:ext uri="{BB962C8B-B14F-4D97-AF65-F5344CB8AC3E}">
        <p14:creationId xmlns:p14="http://schemas.microsoft.com/office/powerpoint/2010/main" val="33817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9</a:t>
            </a:fld>
            <a:endParaRPr lang="en-GB"/>
          </a:p>
        </p:txBody>
      </p:sp>
    </p:spTree>
    <p:extLst>
      <p:ext uri="{BB962C8B-B14F-4D97-AF65-F5344CB8AC3E}">
        <p14:creationId xmlns:p14="http://schemas.microsoft.com/office/powerpoint/2010/main" val="138705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5283-CCC1-4502-950F-1853A1186EE8}"/>
              </a:ext>
            </a:extLst>
          </p:cNvPr>
          <p:cNvSpPr>
            <a:spLocks noGrp="1"/>
          </p:cNvSpPr>
          <p:nvPr>
            <p:ph type="ctrTitle"/>
          </p:nvPr>
        </p:nvSpPr>
        <p:spPr>
          <a:xfrm>
            <a:off x="1524000" y="1122760"/>
            <a:ext cx="9144000" cy="2387203"/>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8E59E64-9E3E-4BAF-8042-5E1EB6BAEF6F}"/>
              </a:ext>
            </a:extLst>
          </p:cNvPr>
          <p:cNvSpPr>
            <a:spLocks noGrp="1"/>
          </p:cNvSpPr>
          <p:nvPr>
            <p:ph type="subTitle" idx="1"/>
          </p:nvPr>
        </p:nvSpPr>
        <p:spPr>
          <a:xfrm>
            <a:off x="1524000" y="3601641"/>
            <a:ext cx="9144000" cy="165615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id="{30845C29-B4E9-41A3-9CB5-415EDC0F93E4}"/>
              </a:ext>
            </a:extLst>
          </p:cNvPr>
          <p:cNvSpPr>
            <a:spLocks noGrp="1"/>
          </p:cNvSpPr>
          <p:nvPr>
            <p:ph type="sldNum" sz="quarter" idx="10"/>
          </p:nvPr>
        </p:nvSpPr>
        <p:spPr/>
        <p:txBody>
          <a:bodyPr/>
          <a:lstStyle>
            <a:lvl1pPr>
              <a:defRPr/>
            </a:lvl1pPr>
          </a:lstStyle>
          <a:p>
            <a:fld id="{B754E4C1-D6D4-40BC-97DF-A9E14BADA1C0}" type="slidenum">
              <a:rPr lang="en-US" altLang="en-US"/>
              <a:pPr/>
              <a:t>‹#›</a:t>
            </a:fld>
            <a:endParaRPr lang="en-US" altLang="en-US"/>
          </a:p>
        </p:txBody>
      </p:sp>
    </p:spTree>
    <p:extLst>
      <p:ext uri="{BB962C8B-B14F-4D97-AF65-F5344CB8AC3E}">
        <p14:creationId xmlns:p14="http://schemas.microsoft.com/office/powerpoint/2010/main" val="209767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C60F-B787-4F51-84FE-41AE0ACEC6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AF9406-4EB7-4A4C-A9CB-537FF2629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C1ED64B-9241-4431-9738-CD6758A031AF}"/>
              </a:ext>
            </a:extLst>
          </p:cNvPr>
          <p:cNvSpPr>
            <a:spLocks noGrp="1"/>
          </p:cNvSpPr>
          <p:nvPr>
            <p:ph type="sldNum" sz="quarter" idx="10"/>
          </p:nvPr>
        </p:nvSpPr>
        <p:spPr/>
        <p:txBody>
          <a:bodyPr/>
          <a:lstStyle>
            <a:lvl1pPr>
              <a:defRPr/>
            </a:lvl1pPr>
          </a:lstStyle>
          <a:p>
            <a:fld id="{440D9546-1C81-4B17-B946-323F6E58E5FE}" type="slidenum">
              <a:rPr lang="en-US" altLang="en-US"/>
              <a:pPr/>
              <a:t>‹#›</a:t>
            </a:fld>
            <a:endParaRPr lang="en-US" altLang="en-US"/>
          </a:p>
        </p:txBody>
      </p:sp>
    </p:spTree>
    <p:extLst>
      <p:ext uri="{BB962C8B-B14F-4D97-AF65-F5344CB8AC3E}">
        <p14:creationId xmlns:p14="http://schemas.microsoft.com/office/powerpoint/2010/main" val="153062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E3C25-5CCE-495B-9471-C7BA9FD9197B}"/>
              </a:ext>
            </a:extLst>
          </p:cNvPr>
          <p:cNvSpPr>
            <a:spLocks noGrp="1"/>
          </p:cNvSpPr>
          <p:nvPr>
            <p:ph type="title" orient="vert"/>
          </p:nvPr>
        </p:nvSpPr>
        <p:spPr>
          <a:xfrm>
            <a:off x="8839200" y="1576388"/>
            <a:ext cx="2743200" cy="457914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CAF00A-A61B-434C-90CB-12B4EEEFF8FF}"/>
              </a:ext>
            </a:extLst>
          </p:cNvPr>
          <p:cNvSpPr>
            <a:spLocks noGrp="1"/>
          </p:cNvSpPr>
          <p:nvPr>
            <p:ph type="body" orient="vert" idx="1"/>
          </p:nvPr>
        </p:nvSpPr>
        <p:spPr>
          <a:xfrm>
            <a:off x="609600" y="1576388"/>
            <a:ext cx="8115300" cy="45791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AC567B79-4044-4DE7-8500-046799B02092}"/>
              </a:ext>
            </a:extLst>
          </p:cNvPr>
          <p:cNvSpPr>
            <a:spLocks noGrp="1"/>
          </p:cNvSpPr>
          <p:nvPr>
            <p:ph type="sldNum" sz="quarter" idx="10"/>
          </p:nvPr>
        </p:nvSpPr>
        <p:spPr/>
        <p:txBody>
          <a:bodyPr/>
          <a:lstStyle>
            <a:lvl1pPr>
              <a:defRPr/>
            </a:lvl1pPr>
          </a:lstStyle>
          <a:p>
            <a:fld id="{8D4E01B9-3C64-4D43-ADFF-ADDC34CF7ACB}" type="slidenum">
              <a:rPr lang="en-US" altLang="en-US"/>
              <a:pPr/>
              <a:t>‹#›</a:t>
            </a:fld>
            <a:endParaRPr lang="en-US" altLang="en-US"/>
          </a:p>
        </p:txBody>
      </p:sp>
    </p:spTree>
    <p:extLst>
      <p:ext uri="{BB962C8B-B14F-4D97-AF65-F5344CB8AC3E}">
        <p14:creationId xmlns:p14="http://schemas.microsoft.com/office/powerpoint/2010/main" val="146995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4205-6A89-43F4-81DF-73759D17C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F7402D-3BAC-43A1-AF3A-DB66DF538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D67D6C0C-077B-4EE8-A41E-40192AF8DACC}"/>
              </a:ext>
            </a:extLst>
          </p:cNvPr>
          <p:cNvSpPr>
            <a:spLocks noGrp="1"/>
          </p:cNvSpPr>
          <p:nvPr>
            <p:ph type="sldNum" sz="quarter" idx="10"/>
          </p:nvPr>
        </p:nvSpPr>
        <p:spPr/>
        <p:txBody>
          <a:bodyPr/>
          <a:lstStyle>
            <a:lvl1pPr>
              <a:defRPr/>
            </a:lvl1pPr>
          </a:lstStyle>
          <a:p>
            <a:fld id="{3292E41B-BE95-4D0D-8C20-3660037E6452}" type="slidenum">
              <a:rPr lang="en-US" altLang="en-US"/>
              <a:pPr/>
              <a:t>‹#›</a:t>
            </a:fld>
            <a:endParaRPr lang="en-US" altLang="en-US"/>
          </a:p>
        </p:txBody>
      </p:sp>
    </p:spTree>
    <p:extLst>
      <p:ext uri="{BB962C8B-B14F-4D97-AF65-F5344CB8AC3E}">
        <p14:creationId xmlns:p14="http://schemas.microsoft.com/office/powerpoint/2010/main" val="297464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F31D-51CC-425B-B52F-45E500EEB15E}"/>
              </a:ext>
            </a:extLst>
          </p:cNvPr>
          <p:cNvSpPr>
            <a:spLocks noGrp="1"/>
          </p:cNvSpPr>
          <p:nvPr>
            <p:ph type="title"/>
          </p:nvPr>
        </p:nvSpPr>
        <p:spPr>
          <a:xfrm>
            <a:off x="832247" y="1709737"/>
            <a:ext cx="10515600" cy="2852738"/>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B71C0F-D5D4-4262-BE18-5FEACA9A6EBC}"/>
              </a:ext>
            </a:extLst>
          </p:cNvPr>
          <p:cNvSpPr>
            <a:spLocks noGrp="1"/>
          </p:cNvSpPr>
          <p:nvPr>
            <p:ph type="body" idx="1"/>
          </p:nvPr>
        </p:nvSpPr>
        <p:spPr>
          <a:xfrm>
            <a:off x="832247" y="4589860"/>
            <a:ext cx="10515600" cy="1500188"/>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Slide Number Placeholder 3">
            <a:extLst>
              <a:ext uri="{FF2B5EF4-FFF2-40B4-BE49-F238E27FC236}">
                <a16:creationId xmlns:a16="http://schemas.microsoft.com/office/drawing/2014/main" id="{AB996782-E33C-4C07-ACBE-D4D93B75184E}"/>
              </a:ext>
            </a:extLst>
          </p:cNvPr>
          <p:cNvSpPr>
            <a:spLocks noGrp="1"/>
          </p:cNvSpPr>
          <p:nvPr>
            <p:ph type="sldNum" sz="quarter" idx="10"/>
          </p:nvPr>
        </p:nvSpPr>
        <p:spPr/>
        <p:txBody>
          <a:bodyPr/>
          <a:lstStyle>
            <a:lvl1pPr>
              <a:defRPr/>
            </a:lvl1pPr>
          </a:lstStyle>
          <a:p>
            <a:fld id="{3E02C2D8-C15F-4621-84E3-0B12E7AF691E}" type="slidenum">
              <a:rPr lang="en-US" altLang="en-US"/>
              <a:pPr/>
              <a:t>‹#›</a:t>
            </a:fld>
            <a:endParaRPr lang="en-US" altLang="en-US"/>
          </a:p>
        </p:txBody>
      </p:sp>
    </p:spTree>
    <p:extLst>
      <p:ext uri="{BB962C8B-B14F-4D97-AF65-F5344CB8AC3E}">
        <p14:creationId xmlns:p14="http://schemas.microsoft.com/office/powerpoint/2010/main" val="140730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935C-B00A-445C-8588-B68D037585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2F3063-4216-4157-85C4-525185416D90}"/>
              </a:ext>
            </a:extLst>
          </p:cNvPr>
          <p:cNvSpPr>
            <a:spLocks noGrp="1"/>
          </p:cNvSpPr>
          <p:nvPr>
            <p:ph sz="half" idx="1"/>
          </p:nvPr>
        </p:nvSpPr>
        <p:spPr>
          <a:xfrm>
            <a:off x="609600" y="1576388"/>
            <a:ext cx="5429250" cy="4526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CABCEE-2D95-442B-96FB-528923870BB1}"/>
              </a:ext>
            </a:extLst>
          </p:cNvPr>
          <p:cNvSpPr>
            <a:spLocks noGrp="1"/>
          </p:cNvSpPr>
          <p:nvPr>
            <p:ph sz="half" idx="2"/>
          </p:nvPr>
        </p:nvSpPr>
        <p:spPr>
          <a:xfrm>
            <a:off x="6153150" y="1576388"/>
            <a:ext cx="5429250" cy="4526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7BBAE957-76B8-4098-B860-1969498A6169}"/>
              </a:ext>
            </a:extLst>
          </p:cNvPr>
          <p:cNvSpPr>
            <a:spLocks noGrp="1"/>
          </p:cNvSpPr>
          <p:nvPr>
            <p:ph type="sldNum" sz="quarter" idx="10"/>
          </p:nvPr>
        </p:nvSpPr>
        <p:spPr/>
        <p:txBody>
          <a:bodyPr/>
          <a:lstStyle>
            <a:lvl1pPr>
              <a:defRPr/>
            </a:lvl1pPr>
          </a:lstStyle>
          <a:p>
            <a:fld id="{B7D644C7-1E91-46FA-8F0E-BE3D61BF3D5B}" type="slidenum">
              <a:rPr lang="en-US" altLang="en-US"/>
              <a:pPr/>
              <a:t>‹#›</a:t>
            </a:fld>
            <a:endParaRPr lang="en-US" altLang="en-US"/>
          </a:p>
        </p:txBody>
      </p:sp>
    </p:spTree>
    <p:extLst>
      <p:ext uri="{BB962C8B-B14F-4D97-AF65-F5344CB8AC3E}">
        <p14:creationId xmlns:p14="http://schemas.microsoft.com/office/powerpoint/2010/main" val="51428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D342-0541-4BB0-A723-A1F921B19094}"/>
              </a:ext>
            </a:extLst>
          </p:cNvPr>
          <p:cNvSpPr>
            <a:spLocks noGrp="1"/>
          </p:cNvSpPr>
          <p:nvPr>
            <p:ph type="title"/>
          </p:nvPr>
        </p:nvSpPr>
        <p:spPr>
          <a:xfrm>
            <a:off x="839391" y="365523"/>
            <a:ext cx="10515600" cy="132516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F02DD9-A3F3-4FF2-9565-44151531CE6B}"/>
              </a:ext>
            </a:extLst>
          </p:cNvPr>
          <p:cNvSpPr>
            <a:spLocks noGrp="1"/>
          </p:cNvSpPr>
          <p:nvPr>
            <p:ph type="body" idx="1"/>
          </p:nvPr>
        </p:nvSpPr>
        <p:spPr>
          <a:xfrm>
            <a:off x="839391" y="1681162"/>
            <a:ext cx="5157788"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7F1E2-A2CD-41D7-8DF4-FAAA318EDF90}"/>
              </a:ext>
            </a:extLst>
          </p:cNvPr>
          <p:cNvSpPr>
            <a:spLocks noGrp="1"/>
          </p:cNvSpPr>
          <p:nvPr>
            <p:ph sz="half" idx="2"/>
          </p:nvPr>
        </p:nvSpPr>
        <p:spPr>
          <a:xfrm>
            <a:off x="839391" y="2505075"/>
            <a:ext cx="5157788" cy="3684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D349B6-477D-4AF1-8D87-9717F3A9D3D1}"/>
              </a:ext>
            </a:extLst>
          </p:cNvPr>
          <p:cNvSpPr>
            <a:spLocks noGrp="1"/>
          </p:cNvSpPr>
          <p:nvPr>
            <p:ph type="body" sz="quarter" idx="3"/>
          </p:nvPr>
        </p:nvSpPr>
        <p:spPr>
          <a:xfrm>
            <a:off x="6172200" y="1681162"/>
            <a:ext cx="5182791"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0C278D-C70A-4BC4-8DDB-FB17DE8F76C9}"/>
              </a:ext>
            </a:extLst>
          </p:cNvPr>
          <p:cNvSpPr>
            <a:spLocks noGrp="1"/>
          </p:cNvSpPr>
          <p:nvPr>
            <p:ph sz="quarter" idx="4"/>
          </p:nvPr>
        </p:nvSpPr>
        <p:spPr>
          <a:xfrm>
            <a:off x="6172200" y="2505075"/>
            <a:ext cx="5182791" cy="3684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0A61CC99-EAA9-4E5E-8713-E7001843EB4A}"/>
              </a:ext>
            </a:extLst>
          </p:cNvPr>
          <p:cNvSpPr>
            <a:spLocks noGrp="1"/>
          </p:cNvSpPr>
          <p:nvPr>
            <p:ph type="sldNum" sz="quarter" idx="10"/>
          </p:nvPr>
        </p:nvSpPr>
        <p:spPr/>
        <p:txBody>
          <a:bodyPr/>
          <a:lstStyle>
            <a:lvl1pPr>
              <a:defRPr/>
            </a:lvl1pPr>
          </a:lstStyle>
          <a:p>
            <a:fld id="{958BBD53-A75B-4936-B74A-F31D416773C7}" type="slidenum">
              <a:rPr lang="en-US" altLang="en-US"/>
              <a:pPr/>
              <a:t>‹#›</a:t>
            </a:fld>
            <a:endParaRPr lang="en-US" altLang="en-US"/>
          </a:p>
        </p:txBody>
      </p:sp>
    </p:spTree>
    <p:extLst>
      <p:ext uri="{BB962C8B-B14F-4D97-AF65-F5344CB8AC3E}">
        <p14:creationId xmlns:p14="http://schemas.microsoft.com/office/powerpoint/2010/main" val="80614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9273-7970-4DAB-971F-2B2ABF6D395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BCB09B98-E3B1-4709-9F47-ADEE0B1EE09D}"/>
              </a:ext>
            </a:extLst>
          </p:cNvPr>
          <p:cNvSpPr>
            <a:spLocks noGrp="1"/>
          </p:cNvSpPr>
          <p:nvPr>
            <p:ph type="sldNum" sz="quarter" idx="10"/>
          </p:nvPr>
        </p:nvSpPr>
        <p:spPr/>
        <p:txBody>
          <a:bodyPr/>
          <a:lstStyle>
            <a:lvl1pPr>
              <a:defRPr/>
            </a:lvl1pPr>
          </a:lstStyle>
          <a:p>
            <a:fld id="{715C2FE1-39EC-40E9-A22F-D43969E1C477}" type="slidenum">
              <a:rPr lang="en-US" altLang="en-US"/>
              <a:pPr/>
              <a:t>‹#›</a:t>
            </a:fld>
            <a:endParaRPr lang="en-US" altLang="en-US"/>
          </a:p>
        </p:txBody>
      </p:sp>
    </p:spTree>
    <p:extLst>
      <p:ext uri="{BB962C8B-B14F-4D97-AF65-F5344CB8AC3E}">
        <p14:creationId xmlns:p14="http://schemas.microsoft.com/office/powerpoint/2010/main" val="174629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E04E0B-636E-4F0B-8F9C-DC499EBF9B31}"/>
              </a:ext>
            </a:extLst>
          </p:cNvPr>
          <p:cNvSpPr>
            <a:spLocks noGrp="1"/>
          </p:cNvSpPr>
          <p:nvPr>
            <p:ph type="sldNum" sz="quarter" idx="10"/>
          </p:nvPr>
        </p:nvSpPr>
        <p:spPr/>
        <p:txBody>
          <a:bodyPr/>
          <a:lstStyle>
            <a:lvl1pPr>
              <a:defRPr/>
            </a:lvl1pPr>
          </a:lstStyle>
          <a:p>
            <a:fld id="{1713A9C8-562F-4756-B7D2-C0544390F994}" type="slidenum">
              <a:rPr lang="en-US" altLang="en-US"/>
              <a:pPr/>
              <a:t>‹#›</a:t>
            </a:fld>
            <a:endParaRPr lang="en-US" altLang="en-US"/>
          </a:p>
        </p:txBody>
      </p:sp>
    </p:spTree>
    <p:extLst>
      <p:ext uri="{BB962C8B-B14F-4D97-AF65-F5344CB8AC3E}">
        <p14:creationId xmlns:p14="http://schemas.microsoft.com/office/powerpoint/2010/main" val="18570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E3E5-B02E-462B-8FF2-8A4C1ADE5131}"/>
              </a:ext>
            </a:extLst>
          </p:cNvPr>
          <p:cNvSpPr>
            <a:spLocks noGrp="1"/>
          </p:cNvSpPr>
          <p:nvPr>
            <p:ph type="title"/>
          </p:nvPr>
        </p:nvSpPr>
        <p:spPr>
          <a:xfrm>
            <a:off x="839391" y="457200"/>
            <a:ext cx="3932634"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56E960-6E5E-41E5-AD17-565B8728E288}"/>
              </a:ext>
            </a:extLst>
          </p:cNvPr>
          <p:cNvSpPr>
            <a:spLocks noGrp="1"/>
          </p:cNvSpPr>
          <p:nvPr>
            <p:ph idx="1"/>
          </p:nvPr>
        </p:nvSpPr>
        <p:spPr>
          <a:xfrm>
            <a:off x="5182791" y="987029"/>
            <a:ext cx="6172200" cy="48744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FEE52D-79C3-4B8B-B6C3-B1E88EE10CC8}"/>
              </a:ext>
            </a:extLst>
          </p:cNvPr>
          <p:cNvSpPr>
            <a:spLocks noGrp="1"/>
          </p:cNvSpPr>
          <p:nvPr>
            <p:ph type="body" sz="half" idx="2"/>
          </p:nvPr>
        </p:nvSpPr>
        <p:spPr>
          <a:xfrm>
            <a:off x="839391" y="2057400"/>
            <a:ext cx="3932634"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4">
            <a:extLst>
              <a:ext uri="{FF2B5EF4-FFF2-40B4-BE49-F238E27FC236}">
                <a16:creationId xmlns:a16="http://schemas.microsoft.com/office/drawing/2014/main" id="{FECF6F2D-C0A9-484D-A884-6D97677E3DB5}"/>
              </a:ext>
            </a:extLst>
          </p:cNvPr>
          <p:cNvSpPr>
            <a:spLocks noGrp="1"/>
          </p:cNvSpPr>
          <p:nvPr>
            <p:ph type="sldNum" sz="quarter" idx="10"/>
          </p:nvPr>
        </p:nvSpPr>
        <p:spPr/>
        <p:txBody>
          <a:bodyPr/>
          <a:lstStyle>
            <a:lvl1pPr>
              <a:defRPr/>
            </a:lvl1pPr>
          </a:lstStyle>
          <a:p>
            <a:fld id="{73080309-A3AA-413D-956A-1D539E7AA8DE}" type="slidenum">
              <a:rPr lang="en-US" altLang="en-US"/>
              <a:pPr/>
              <a:t>‹#›</a:t>
            </a:fld>
            <a:endParaRPr lang="en-US" altLang="en-US"/>
          </a:p>
        </p:txBody>
      </p:sp>
    </p:spTree>
    <p:extLst>
      <p:ext uri="{BB962C8B-B14F-4D97-AF65-F5344CB8AC3E}">
        <p14:creationId xmlns:p14="http://schemas.microsoft.com/office/powerpoint/2010/main" val="49647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8CAB-276A-4E24-8FB5-1D35BDAB0060}"/>
              </a:ext>
            </a:extLst>
          </p:cNvPr>
          <p:cNvSpPr>
            <a:spLocks noGrp="1"/>
          </p:cNvSpPr>
          <p:nvPr>
            <p:ph type="title"/>
          </p:nvPr>
        </p:nvSpPr>
        <p:spPr>
          <a:xfrm>
            <a:off x="839391" y="457200"/>
            <a:ext cx="3932634"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219597-7A61-401F-86B3-AE4425D358DF}"/>
              </a:ext>
            </a:extLst>
          </p:cNvPr>
          <p:cNvSpPr>
            <a:spLocks noGrp="1"/>
          </p:cNvSpPr>
          <p:nvPr>
            <p:ph type="pic" idx="1"/>
          </p:nvPr>
        </p:nvSpPr>
        <p:spPr>
          <a:xfrm>
            <a:off x="5182791" y="987029"/>
            <a:ext cx="6172200" cy="48744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1850D32-0362-4BAD-B681-C7447F0E304B}"/>
              </a:ext>
            </a:extLst>
          </p:cNvPr>
          <p:cNvSpPr>
            <a:spLocks noGrp="1"/>
          </p:cNvSpPr>
          <p:nvPr>
            <p:ph type="body" sz="half" idx="2"/>
          </p:nvPr>
        </p:nvSpPr>
        <p:spPr>
          <a:xfrm>
            <a:off x="839391" y="2057400"/>
            <a:ext cx="3932634"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4">
            <a:extLst>
              <a:ext uri="{FF2B5EF4-FFF2-40B4-BE49-F238E27FC236}">
                <a16:creationId xmlns:a16="http://schemas.microsoft.com/office/drawing/2014/main" id="{6207CDAB-4536-446A-B6B6-51CA38D14AF6}"/>
              </a:ext>
            </a:extLst>
          </p:cNvPr>
          <p:cNvSpPr>
            <a:spLocks noGrp="1"/>
          </p:cNvSpPr>
          <p:nvPr>
            <p:ph type="sldNum" sz="quarter" idx="10"/>
          </p:nvPr>
        </p:nvSpPr>
        <p:spPr/>
        <p:txBody>
          <a:bodyPr/>
          <a:lstStyle>
            <a:lvl1pPr>
              <a:defRPr/>
            </a:lvl1pPr>
          </a:lstStyle>
          <a:p>
            <a:fld id="{01C49C71-28C2-4394-8166-5120BB0E5BF5}" type="slidenum">
              <a:rPr lang="en-US" altLang="en-US"/>
              <a:pPr/>
              <a:t>‹#›</a:t>
            </a:fld>
            <a:endParaRPr lang="en-US" altLang="en-US"/>
          </a:p>
        </p:txBody>
      </p:sp>
    </p:spTree>
    <p:extLst>
      <p:ext uri="{BB962C8B-B14F-4D97-AF65-F5344CB8AC3E}">
        <p14:creationId xmlns:p14="http://schemas.microsoft.com/office/powerpoint/2010/main" val="330064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F8F17286-C118-4E3C-B6DB-D395BAB99F98}"/>
              </a:ext>
            </a:extLst>
          </p:cNvPr>
          <p:cNvSpPr>
            <a:spLocks noGrp="1"/>
          </p:cNvSpPr>
          <p:nvPr>
            <p:ph type="title"/>
          </p:nvPr>
        </p:nvSpPr>
        <p:spPr bwMode="auto">
          <a:xfrm>
            <a:off x="1778794" y="5404247"/>
            <a:ext cx="8633222" cy="751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Roboto Condensed" charset="0"/>
              </a:rPr>
              <a:t>Click to edit Master title style</a:t>
            </a:r>
          </a:p>
        </p:txBody>
      </p:sp>
      <p:sp>
        <p:nvSpPr>
          <p:cNvPr id="1026" name="Rectangle 2">
            <a:extLst>
              <a:ext uri="{FF2B5EF4-FFF2-40B4-BE49-F238E27FC236}">
                <a16:creationId xmlns:a16="http://schemas.microsoft.com/office/drawing/2014/main" id="{97738C29-8BF1-4D1D-B475-6B688895A5D9}"/>
              </a:ext>
            </a:extLst>
          </p:cNvPr>
          <p:cNvSpPr>
            <a:spLocks noGrp="1"/>
          </p:cNvSpPr>
          <p:nvPr>
            <p:ph type="body" idx="1"/>
          </p:nvPr>
        </p:nvSpPr>
        <p:spPr bwMode="auto">
          <a:xfrm>
            <a:off x="609600" y="1576388"/>
            <a:ext cx="10972800" cy="4526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3">
            <a:extLst>
              <a:ext uri="{FF2B5EF4-FFF2-40B4-BE49-F238E27FC236}">
                <a16:creationId xmlns:a16="http://schemas.microsoft.com/office/drawing/2014/main" id="{AC02B835-B154-44B5-B92F-29355611B803}"/>
              </a:ext>
            </a:extLst>
          </p:cNvPr>
          <p:cNvSpPr>
            <a:spLocks noGrp="1"/>
          </p:cNvSpPr>
          <p:nvPr>
            <p:ph type="sldNum" sz="quarter" idx="2"/>
          </p:nvPr>
        </p:nvSpPr>
        <p:spPr bwMode="auto">
          <a:xfrm>
            <a:off x="11381185" y="6376988"/>
            <a:ext cx="200025"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a:defRPr>
                <a:solidFill>
                  <a:srgbClr val="888888"/>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stStyle>
          <a:p>
            <a:fld id="{F541577A-1E41-4FB1-934E-3EC0FFDEB2E7}" type="slidenum">
              <a:rPr lang="en-US" altLang="en-US"/>
              <a:pPr/>
              <a:t>‹#›</a:t>
            </a:fld>
            <a:endParaRPr lang="en-US" altLang="en-US"/>
          </a:p>
        </p:txBody>
      </p:sp>
    </p:spTree>
    <p:extLst>
      <p:ext uri="{BB962C8B-B14F-4D97-AF65-F5344CB8AC3E}">
        <p14:creationId xmlns:p14="http://schemas.microsoft.com/office/powerpoint/2010/main" val="31854155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p:titleStyle>
    <p:bodyStyle>
      <a:lvl1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1pPr>
      <a:lvl2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2pPr>
      <a:lvl3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3pPr>
      <a:lvl4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4pPr>
      <a:lvl5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hyperlink" Target="https://commons.wikimedia.org/wiki/File:Instagram-Icon.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bar.wikipedia.org/wiki/Twitter" TargetMode="External"/><Relationship Id="rId4" Type="http://schemas.openxmlformats.org/officeDocument/2006/relationships/image" Target="../media/image11.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amazingapprenticeships.com/vacanci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Line 1" descr="object 2">
            <a:extLst>
              <a:ext uri="{FF2B5EF4-FFF2-40B4-BE49-F238E27FC236}">
                <a16:creationId xmlns:a16="http://schemas.microsoft.com/office/drawing/2014/main" id="{12B35131-AE00-42F7-8AA0-D55A4238EFD6}"/>
              </a:ext>
            </a:extLst>
          </p:cNvPr>
          <p:cNvSpPr>
            <a:spLocks noChangeShapeType="1"/>
          </p:cNvSpPr>
          <p:nvPr/>
        </p:nvSpPr>
        <p:spPr bwMode="auto">
          <a:xfrm flipH="1" flipV="1">
            <a:off x="0" y="360760"/>
            <a:ext cx="12192000" cy="0"/>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grpSp>
        <p:nvGrpSpPr>
          <p:cNvPr id="6146" name="Group 2">
            <a:extLst>
              <a:ext uri="{FF2B5EF4-FFF2-40B4-BE49-F238E27FC236}">
                <a16:creationId xmlns:a16="http://schemas.microsoft.com/office/drawing/2014/main" id="{CD646844-8FA2-49A2-AB9F-F99A37829143}"/>
              </a:ext>
            </a:extLst>
          </p:cNvPr>
          <p:cNvGrpSpPr>
            <a:grpSpLocks/>
          </p:cNvGrpSpPr>
          <p:nvPr/>
        </p:nvGrpSpPr>
        <p:grpSpPr bwMode="auto">
          <a:xfrm>
            <a:off x="0" y="6242036"/>
            <a:ext cx="12192000" cy="629840"/>
            <a:chOff x="-2" y="-1"/>
            <a:chExt cx="16256005" cy="838203"/>
          </a:xfrm>
        </p:grpSpPr>
        <p:sp>
          <p:nvSpPr>
            <p:cNvPr id="6147" name="Rectangle 3" descr="object 4">
              <a:extLst>
                <a:ext uri="{FF2B5EF4-FFF2-40B4-BE49-F238E27FC236}">
                  <a16:creationId xmlns:a16="http://schemas.microsoft.com/office/drawing/2014/main" id="{7A5955FE-37AC-4E03-B7E2-C192CAA46A74}"/>
                </a:ext>
              </a:extLst>
            </p:cNvPr>
            <p:cNvSpPr>
              <a:spLocks/>
            </p:cNvSpPr>
            <p:nvPr/>
          </p:nvSpPr>
          <p:spPr bwMode="auto">
            <a:xfrm>
              <a:off x="-2" y="0"/>
              <a:ext cx="10896603" cy="838201"/>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48" name="AutoShape 4" descr="object 5">
              <a:extLst>
                <a:ext uri="{FF2B5EF4-FFF2-40B4-BE49-F238E27FC236}">
                  <a16:creationId xmlns:a16="http://schemas.microsoft.com/office/drawing/2014/main" id="{6CC7E313-66F3-4792-9E09-46BA7652245D}"/>
                </a:ext>
              </a:extLst>
            </p:cNvPr>
            <p:cNvSpPr>
              <a:spLocks/>
            </p:cNvSpPr>
            <p:nvPr/>
          </p:nvSpPr>
          <p:spPr bwMode="auto">
            <a:xfrm>
              <a:off x="4" y="-1"/>
              <a:ext cx="52248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276" y="0"/>
                  </a:lnTo>
                  <a:lnTo>
                    <a:pt x="21600" y="21600"/>
                  </a:lnTo>
                  <a:close/>
                </a:path>
              </a:pathLst>
            </a:custGeom>
            <a:solidFill>
              <a:srgbClr val="131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49" name="AutoShape 5" descr="object 6">
              <a:extLst>
                <a:ext uri="{FF2B5EF4-FFF2-40B4-BE49-F238E27FC236}">
                  <a16:creationId xmlns:a16="http://schemas.microsoft.com/office/drawing/2014/main" id="{71D4409F-6680-47F3-9A58-37D448A0CA66}"/>
                </a:ext>
              </a:extLst>
            </p:cNvPr>
            <p:cNvSpPr>
              <a:spLocks/>
            </p:cNvSpPr>
            <p:nvPr/>
          </p:nvSpPr>
          <p:spPr bwMode="auto">
            <a:xfrm>
              <a:off x="514642" y="-1"/>
              <a:ext cx="15685" cy="13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1C1F5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0" name="AutoShape 6" descr="object 7">
              <a:extLst>
                <a:ext uri="{FF2B5EF4-FFF2-40B4-BE49-F238E27FC236}">
                  <a16:creationId xmlns:a16="http://schemas.microsoft.com/office/drawing/2014/main" id="{FA913498-4941-4362-A43C-F51E2A292DB3}"/>
                </a:ext>
              </a:extLst>
            </p:cNvPr>
            <p:cNvSpPr>
              <a:spLocks/>
            </p:cNvSpPr>
            <p:nvPr/>
          </p:nvSpPr>
          <p:spPr bwMode="auto">
            <a:xfrm>
              <a:off x="522479" y="-1"/>
              <a:ext cx="104568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1D1F5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1" name="AutoShape 7" descr="object 8">
              <a:extLst>
                <a:ext uri="{FF2B5EF4-FFF2-40B4-BE49-F238E27FC236}">
                  <a16:creationId xmlns:a16="http://schemas.microsoft.com/office/drawing/2014/main" id="{7473064B-E6EE-4A37-9E7A-870870E224FF}"/>
                </a:ext>
              </a:extLst>
            </p:cNvPr>
            <p:cNvSpPr>
              <a:spLocks/>
            </p:cNvSpPr>
            <p:nvPr/>
          </p:nvSpPr>
          <p:spPr bwMode="auto">
            <a:xfrm>
              <a:off x="156033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32C6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2" name="AutoShape 8" descr="object 9">
              <a:extLst>
                <a:ext uri="{FF2B5EF4-FFF2-40B4-BE49-F238E27FC236}">
                  <a16:creationId xmlns:a16="http://schemas.microsoft.com/office/drawing/2014/main" id="{ACFC431F-3DF1-42DE-9586-692B4D1C08A2}"/>
                </a:ext>
              </a:extLst>
            </p:cNvPr>
            <p:cNvSpPr>
              <a:spLocks/>
            </p:cNvSpPr>
            <p:nvPr/>
          </p:nvSpPr>
          <p:spPr bwMode="auto">
            <a:xfrm>
              <a:off x="1568169"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42D6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3" name="AutoShape 9" descr="object 10">
              <a:extLst>
                <a:ext uri="{FF2B5EF4-FFF2-40B4-BE49-F238E27FC236}">
                  <a16:creationId xmlns:a16="http://schemas.microsoft.com/office/drawing/2014/main" id="{AF996259-EBF0-43B6-A722-A7F48635060B}"/>
                </a:ext>
              </a:extLst>
            </p:cNvPr>
            <p:cNvSpPr>
              <a:spLocks/>
            </p:cNvSpPr>
            <p:nvPr/>
          </p:nvSpPr>
          <p:spPr bwMode="auto">
            <a:xfrm>
              <a:off x="260602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6377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4" name="AutoShape 10" descr="object 11">
              <a:extLst>
                <a:ext uri="{FF2B5EF4-FFF2-40B4-BE49-F238E27FC236}">
                  <a16:creationId xmlns:a16="http://schemas.microsoft.com/office/drawing/2014/main" id="{6D0228BA-147F-439D-A658-4430DC12D1FD}"/>
                </a:ext>
              </a:extLst>
            </p:cNvPr>
            <p:cNvSpPr>
              <a:spLocks/>
            </p:cNvSpPr>
            <p:nvPr/>
          </p:nvSpPr>
          <p:spPr bwMode="auto">
            <a:xfrm>
              <a:off x="2613860"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6387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5" name="AutoShape 11" descr="object 12">
              <a:extLst>
                <a:ext uri="{FF2B5EF4-FFF2-40B4-BE49-F238E27FC236}">
                  <a16:creationId xmlns:a16="http://schemas.microsoft.com/office/drawing/2014/main" id="{110FD666-3EE4-4B97-A728-6F7AC04E122F}"/>
                </a:ext>
              </a:extLst>
            </p:cNvPr>
            <p:cNvSpPr>
              <a:spLocks/>
            </p:cNvSpPr>
            <p:nvPr/>
          </p:nvSpPr>
          <p:spPr bwMode="auto">
            <a:xfrm>
              <a:off x="365172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1429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6" name="AutoShape 12" descr="object 13">
              <a:extLst>
                <a:ext uri="{FF2B5EF4-FFF2-40B4-BE49-F238E27FC236}">
                  <a16:creationId xmlns:a16="http://schemas.microsoft.com/office/drawing/2014/main" id="{A05DB6C2-7C6A-4883-AF0D-DE8350E173E9}"/>
                </a:ext>
              </a:extLst>
            </p:cNvPr>
            <p:cNvSpPr>
              <a:spLocks/>
            </p:cNvSpPr>
            <p:nvPr/>
          </p:nvSpPr>
          <p:spPr bwMode="auto">
            <a:xfrm>
              <a:off x="3659563"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1419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7" name="AutoShape 13" descr="object 14">
              <a:extLst>
                <a:ext uri="{FF2B5EF4-FFF2-40B4-BE49-F238E27FC236}">
                  <a16:creationId xmlns:a16="http://schemas.microsoft.com/office/drawing/2014/main" id="{12476B1C-2BA2-4897-97D9-825635FEA40F}"/>
                </a:ext>
              </a:extLst>
            </p:cNvPr>
            <p:cNvSpPr>
              <a:spLocks/>
            </p:cNvSpPr>
            <p:nvPr/>
          </p:nvSpPr>
          <p:spPr bwMode="auto">
            <a:xfrm>
              <a:off x="469740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95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8" name="AutoShape 14" descr="object 15">
              <a:extLst>
                <a:ext uri="{FF2B5EF4-FFF2-40B4-BE49-F238E27FC236}">
                  <a16:creationId xmlns:a16="http://schemas.microsoft.com/office/drawing/2014/main" id="{9EB37EBC-25EC-4683-AE93-7CD1822C5D4F}"/>
                </a:ext>
              </a:extLst>
            </p:cNvPr>
            <p:cNvSpPr>
              <a:spLocks/>
            </p:cNvSpPr>
            <p:nvPr/>
          </p:nvSpPr>
          <p:spPr bwMode="auto">
            <a:xfrm>
              <a:off x="4705239"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B51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9" name="AutoShape 15" descr="object 16">
              <a:extLst>
                <a:ext uri="{FF2B5EF4-FFF2-40B4-BE49-F238E27FC236}">
                  <a16:creationId xmlns:a16="http://schemas.microsoft.com/office/drawing/2014/main" id="{A8A04880-7A63-46E2-8D82-2B2A335ABA40}"/>
                </a:ext>
              </a:extLst>
            </p:cNvPr>
            <p:cNvSpPr>
              <a:spLocks/>
            </p:cNvSpPr>
            <p:nvPr/>
          </p:nvSpPr>
          <p:spPr bwMode="auto">
            <a:xfrm>
              <a:off x="574310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3C60A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0" name="AutoShape 16" descr="object 17">
              <a:extLst>
                <a:ext uri="{FF2B5EF4-FFF2-40B4-BE49-F238E27FC236}">
                  <a16:creationId xmlns:a16="http://schemas.microsoft.com/office/drawing/2014/main" id="{CEAFFEB7-054E-4896-815C-ABED98683F56}"/>
                </a:ext>
              </a:extLst>
            </p:cNvPr>
            <p:cNvSpPr>
              <a:spLocks/>
            </p:cNvSpPr>
            <p:nvPr/>
          </p:nvSpPr>
          <p:spPr bwMode="auto">
            <a:xfrm>
              <a:off x="5750944"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3C60A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1" name="AutoShape 17" descr="object 18">
              <a:extLst>
                <a:ext uri="{FF2B5EF4-FFF2-40B4-BE49-F238E27FC236}">
                  <a16:creationId xmlns:a16="http://schemas.microsoft.com/office/drawing/2014/main" id="{FA5AB022-21D4-4931-B7FF-584DCE4A0324}"/>
                </a:ext>
              </a:extLst>
            </p:cNvPr>
            <p:cNvSpPr>
              <a:spLocks/>
            </p:cNvSpPr>
            <p:nvPr/>
          </p:nvSpPr>
          <p:spPr bwMode="auto">
            <a:xfrm>
              <a:off x="678879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48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2" name="AutoShape 18" descr="object 19">
              <a:extLst>
                <a:ext uri="{FF2B5EF4-FFF2-40B4-BE49-F238E27FC236}">
                  <a16:creationId xmlns:a16="http://schemas.microsoft.com/office/drawing/2014/main" id="{34BD1787-A412-490D-99F4-33BDE259F0E5}"/>
                </a:ext>
              </a:extLst>
            </p:cNvPr>
            <p:cNvSpPr>
              <a:spLocks/>
            </p:cNvSpPr>
            <p:nvPr/>
          </p:nvSpPr>
          <p:spPr bwMode="auto">
            <a:xfrm>
              <a:off x="6796647"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486C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3" name="AutoShape 19" descr="object 20">
              <a:extLst>
                <a:ext uri="{FF2B5EF4-FFF2-40B4-BE49-F238E27FC236}">
                  <a16:creationId xmlns:a16="http://schemas.microsoft.com/office/drawing/2014/main" id="{9DF70693-1726-4166-9041-6EA1E3C3A120}"/>
                </a:ext>
              </a:extLst>
            </p:cNvPr>
            <p:cNvSpPr>
              <a:spLocks/>
            </p:cNvSpPr>
            <p:nvPr/>
          </p:nvSpPr>
          <p:spPr bwMode="auto">
            <a:xfrm>
              <a:off x="783448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58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4" name="AutoShape 20" descr="object 21">
              <a:extLst>
                <a:ext uri="{FF2B5EF4-FFF2-40B4-BE49-F238E27FC236}">
                  <a16:creationId xmlns:a16="http://schemas.microsoft.com/office/drawing/2014/main" id="{CE269D40-B620-4FCA-8130-053BBE9BBA25}"/>
                </a:ext>
              </a:extLst>
            </p:cNvPr>
            <p:cNvSpPr>
              <a:spLocks/>
            </p:cNvSpPr>
            <p:nvPr/>
          </p:nvSpPr>
          <p:spPr bwMode="auto">
            <a:xfrm>
              <a:off x="7842338"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5D81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5" name="AutoShape 21" descr="object 22">
              <a:extLst>
                <a:ext uri="{FF2B5EF4-FFF2-40B4-BE49-F238E27FC236}">
                  <a16:creationId xmlns:a16="http://schemas.microsoft.com/office/drawing/2014/main" id="{586D799F-E267-4596-A113-23B2C570EEEE}"/>
                </a:ext>
              </a:extLst>
            </p:cNvPr>
            <p:cNvSpPr>
              <a:spLocks/>
            </p:cNvSpPr>
            <p:nvPr/>
          </p:nvSpPr>
          <p:spPr bwMode="auto">
            <a:xfrm>
              <a:off x="888017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76A0D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6" name="AutoShape 22" descr="object 23">
              <a:extLst>
                <a:ext uri="{FF2B5EF4-FFF2-40B4-BE49-F238E27FC236}">
                  <a16:creationId xmlns:a16="http://schemas.microsoft.com/office/drawing/2014/main" id="{AA719E74-2F85-43A8-858D-F770B7B70B21}"/>
                </a:ext>
              </a:extLst>
            </p:cNvPr>
            <p:cNvSpPr>
              <a:spLocks/>
            </p:cNvSpPr>
            <p:nvPr/>
          </p:nvSpPr>
          <p:spPr bwMode="auto">
            <a:xfrm>
              <a:off x="8888027"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88B4E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7" name="AutoShape 23" descr="object 24">
              <a:extLst>
                <a:ext uri="{FF2B5EF4-FFF2-40B4-BE49-F238E27FC236}">
                  <a16:creationId xmlns:a16="http://schemas.microsoft.com/office/drawing/2014/main" id="{80C0ECE9-C160-4146-958D-79558BD394D3}"/>
                </a:ext>
              </a:extLst>
            </p:cNvPr>
            <p:cNvSpPr>
              <a:spLocks/>
            </p:cNvSpPr>
            <p:nvPr/>
          </p:nvSpPr>
          <p:spPr bwMode="auto">
            <a:xfrm>
              <a:off x="9925883"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B4D9F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8" name="AutoShape 24" descr="object 25">
              <a:extLst>
                <a:ext uri="{FF2B5EF4-FFF2-40B4-BE49-F238E27FC236}">
                  <a16:creationId xmlns:a16="http://schemas.microsoft.com/office/drawing/2014/main" id="{5AECBFAE-855D-479D-911B-4F63E2D2B616}"/>
                </a:ext>
              </a:extLst>
            </p:cNvPr>
            <p:cNvSpPr>
              <a:spLocks/>
            </p:cNvSpPr>
            <p:nvPr/>
          </p:nvSpPr>
          <p:spPr bwMode="auto">
            <a:xfrm>
              <a:off x="9933732" y="-1"/>
              <a:ext cx="962869"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76" y="0"/>
                  </a:lnTo>
                  <a:lnTo>
                    <a:pt x="21600" y="0"/>
                  </a:lnTo>
                  <a:lnTo>
                    <a:pt x="21600" y="21600"/>
                  </a:lnTo>
                  <a:close/>
                </a:path>
              </a:pathLst>
            </a:custGeom>
            <a:solidFill>
              <a:srgbClr val="DDF1F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9" name="AutoShape 25" descr="object 26">
              <a:extLst>
                <a:ext uri="{FF2B5EF4-FFF2-40B4-BE49-F238E27FC236}">
                  <a16:creationId xmlns:a16="http://schemas.microsoft.com/office/drawing/2014/main" id="{A2EC3ABD-8DA1-460F-971A-D175AA1F4CB0}"/>
                </a:ext>
              </a:extLst>
            </p:cNvPr>
            <p:cNvSpPr>
              <a:spLocks/>
            </p:cNvSpPr>
            <p:nvPr/>
          </p:nvSpPr>
          <p:spPr bwMode="auto">
            <a:xfrm>
              <a:off x="4" y="13722"/>
              <a:ext cx="52248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1" y="21600"/>
                  </a:moveTo>
                  <a:lnTo>
                    <a:pt x="0" y="21600"/>
                  </a:lnTo>
                  <a:lnTo>
                    <a:pt x="0" y="0"/>
                  </a:lnTo>
                  <a:lnTo>
                    <a:pt x="21600" y="0"/>
                  </a:lnTo>
                  <a:lnTo>
                    <a:pt x="2121" y="21600"/>
                  </a:lnTo>
                  <a:close/>
                </a:path>
              </a:pathLst>
            </a:custGeom>
            <a:solidFill>
              <a:srgbClr val="232D6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0" name="AutoShape 26" descr="object 27">
              <a:extLst>
                <a:ext uri="{FF2B5EF4-FFF2-40B4-BE49-F238E27FC236}">
                  <a16:creationId xmlns:a16="http://schemas.microsoft.com/office/drawing/2014/main" id="{769DDE0F-F872-4EF5-AEB9-52768B436258}"/>
                </a:ext>
              </a:extLst>
            </p:cNvPr>
            <p:cNvSpPr>
              <a:spLocks/>
            </p:cNvSpPr>
            <p:nvPr/>
          </p:nvSpPr>
          <p:spPr bwMode="auto">
            <a:xfrm>
              <a:off x="51319" y="13725"/>
              <a:ext cx="942321" cy="8244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22C6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1" name="AutoShape 27" descr="object 28">
              <a:extLst>
                <a:ext uri="{FF2B5EF4-FFF2-40B4-BE49-F238E27FC236}">
                  <a16:creationId xmlns:a16="http://schemas.microsoft.com/office/drawing/2014/main" id="{1C8DEC56-04E2-4D43-B36D-5A36D43B6C07}"/>
                </a:ext>
              </a:extLst>
            </p:cNvPr>
            <p:cNvSpPr>
              <a:spLocks/>
            </p:cNvSpPr>
            <p:nvPr/>
          </p:nvSpPr>
          <p:spPr bwMode="auto">
            <a:xfrm>
              <a:off x="522479" y="13722"/>
              <a:ext cx="104568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26367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2" name="AutoShape 28" descr="object 29">
              <a:extLst>
                <a:ext uri="{FF2B5EF4-FFF2-40B4-BE49-F238E27FC236}">
                  <a16:creationId xmlns:a16="http://schemas.microsoft.com/office/drawing/2014/main" id="{9B5AD353-31DB-4804-9DBD-D5409ED268A4}"/>
                </a:ext>
              </a:extLst>
            </p:cNvPr>
            <p:cNvSpPr>
              <a:spLocks/>
            </p:cNvSpPr>
            <p:nvPr/>
          </p:nvSpPr>
          <p:spPr bwMode="auto">
            <a:xfrm>
              <a:off x="1097013" y="13725"/>
              <a:ext cx="9423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637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3" name="AutoShape 29" descr="object 30">
              <a:extLst>
                <a:ext uri="{FF2B5EF4-FFF2-40B4-BE49-F238E27FC236}">
                  <a16:creationId xmlns:a16="http://schemas.microsoft.com/office/drawing/2014/main" id="{2F065A22-2DA1-4D27-9A10-C15DC14EC24E}"/>
                </a:ext>
              </a:extLst>
            </p:cNvPr>
            <p:cNvSpPr>
              <a:spLocks/>
            </p:cNvSpPr>
            <p:nvPr/>
          </p:nvSpPr>
          <p:spPr bwMode="auto">
            <a:xfrm>
              <a:off x="1568156"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4428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4" name="AutoShape 30" descr="object 31">
              <a:extLst>
                <a:ext uri="{FF2B5EF4-FFF2-40B4-BE49-F238E27FC236}">
                  <a16:creationId xmlns:a16="http://schemas.microsoft.com/office/drawing/2014/main" id="{1EBC143D-B1C2-46FE-B102-1512272722CA}"/>
                </a:ext>
              </a:extLst>
            </p:cNvPr>
            <p:cNvSpPr>
              <a:spLocks/>
            </p:cNvSpPr>
            <p:nvPr/>
          </p:nvSpPr>
          <p:spPr bwMode="auto">
            <a:xfrm>
              <a:off x="2142705"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3428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5" name="AutoShape 31" descr="object 32">
              <a:extLst>
                <a:ext uri="{FF2B5EF4-FFF2-40B4-BE49-F238E27FC236}">
                  <a16:creationId xmlns:a16="http://schemas.microsoft.com/office/drawing/2014/main" id="{4BEB9547-64DF-4591-8941-B54923538FB5}"/>
                </a:ext>
              </a:extLst>
            </p:cNvPr>
            <p:cNvSpPr>
              <a:spLocks/>
            </p:cNvSpPr>
            <p:nvPr/>
          </p:nvSpPr>
          <p:spPr bwMode="auto">
            <a:xfrm>
              <a:off x="2613860"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B50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6" name="AutoShape 32" descr="object 33">
              <a:extLst>
                <a:ext uri="{FF2B5EF4-FFF2-40B4-BE49-F238E27FC236}">
                  <a16:creationId xmlns:a16="http://schemas.microsoft.com/office/drawing/2014/main" id="{B9E6AD2C-698E-4BE0-B4E8-C5A43AECC287}"/>
                </a:ext>
              </a:extLst>
            </p:cNvPr>
            <p:cNvSpPr>
              <a:spLocks/>
            </p:cNvSpPr>
            <p:nvPr/>
          </p:nvSpPr>
          <p:spPr bwMode="auto">
            <a:xfrm>
              <a:off x="3188408" y="13725"/>
              <a:ext cx="942297"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950A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7" name="AutoShape 33" descr="object 34">
              <a:extLst>
                <a:ext uri="{FF2B5EF4-FFF2-40B4-BE49-F238E27FC236}">
                  <a16:creationId xmlns:a16="http://schemas.microsoft.com/office/drawing/2014/main" id="{48B63C63-2256-4B3E-B41E-6BC121374589}"/>
                </a:ext>
              </a:extLst>
            </p:cNvPr>
            <p:cNvSpPr>
              <a:spLocks/>
            </p:cNvSpPr>
            <p:nvPr/>
          </p:nvSpPr>
          <p:spPr bwMode="auto">
            <a:xfrm>
              <a:off x="3659563" y="13722"/>
              <a:ext cx="1045672"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3155A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8" name="AutoShape 34" descr="object 35">
              <a:extLst>
                <a:ext uri="{FF2B5EF4-FFF2-40B4-BE49-F238E27FC236}">
                  <a16:creationId xmlns:a16="http://schemas.microsoft.com/office/drawing/2014/main" id="{EDFA692B-6D10-47C5-B000-A2D1BB9F5760}"/>
                </a:ext>
              </a:extLst>
            </p:cNvPr>
            <p:cNvSpPr>
              <a:spLocks/>
            </p:cNvSpPr>
            <p:nvPr/>
          </p:nvSpPr>
          <p:spPr bwMode="auto">
            <a:xfrm>
              <a:off x="4234085" y="13725"/>
              <a:ext cx="94233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365BA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9" name="AutoShape 35" descr="object 36">
              <a:extLst>
                <a:ext uri="{FF2B5EF4-FFF2-40B4-BE49-F238E27FC236}">
                  <a16:creationId xmlns:a16="http://schemas.microsoft.com/office/drawing/2014/main" id="{5A432FA2-09AC-4C55-9CC1-6C5D73CC6E69}"/>
                </a:ext>
              </a:extLst>
            </p:cNvPr>
            <p:cNvSpPr>
              <a:spLocks/>
            </p:cNvSpPr>
            <p:nvPr/>
          </p:nvSpPr>
          <p:spPr bwMode="auto">
            <a:xfrm>
              <a:off x="4705239"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0" name="AutoShape 36" descr="object 37">
              <a:extLst>
                <a:ext uri="{FF2B5EF4-FFF2-40B4-BE49-F238E27FC236}">
                  <a16:creationId xmlns:a16="http://schemas.microsoft.com/office/drawing/2014/main" id="{86CE12D9-6F6C-4B96-BB40-2EB96A460A52}"/>
                </a:ext>
              </a:extLst>
            </p:cNvPr>
            <p:cNvSpPr>
              <a:spLocks/>
            </p:cNvSpPr>
            <p:nvPr/>
          </p:nvSpPr>
          <p:spPr bwMode="auto">
            <a:xfrm>
              <a:off x="5279788"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1" name="AutoShape 37" descr="object 38">
              <a:extLst>
                <a:ext uri="{FF2B5EF4-FFF2-40B4-BE49-F238E27FC236}">
                  <a16:creationId xmlns:a16="http://schemas.microsoft.com/office/drawing/2014/main" id="{4B63F0E3-E00C-46D7-8347-10859B3CB082}"/>
                </a:ext>
              </a:extLst>
            </p:cNvPr>
            <p:cNvSpPr>
              <a:spLocks/>
            </p:cNvSpPr>
            <p:nvPr/>
          </p:nvSpPr>
          <p:spPr bwMode="auto">
            <a:xfrm>
              <a:off x="5750944"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2" name="AutoShape 38" descr="object 39">
              <a:extLst>
                <a:ext uri="{FF2B5EF4-FFF2-40B4-BE49-F238E27FC236}">
                  <a16:creationId xmlns:a16="http://schemas.microsoft.com/office/drawing/2014/main" id="{527DC98F-373C-49B0-B9B0-6F0254AEF574}"/>
                </a:ext>
              </a:extLst>
            </p:cNvPr>
            <p:cNvSpPr>
              <a:spLocks/>
            </p:cNvSpPr>
            <p:nvPr/>
          </p:nvSpPr>
          <p:spPr bwMode="auto">
            <a:xfrm>
              <a:off x="6325493" y="13725"/>
              <a:ext cx="942310"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3" name="AutoShape 39" descr="object 40">
              <a:extLst>
                <a:ext uri="{FF2B5EF4-FFF2-40B4-BE49-F238E27FC236}">
                  <a16:creationId xmlns:a16="http://schemas.microsoft.com/office/drawing/2014/main" id="{F8E969A2-B7A0-40B4-9CC7-B5B48D2ED288}"/>
                </a:ext>
              </a:extLst>
            </p:cNvPr>
            <p:cNvSpPr>
              <a:spLocks/>
            </p:cNvSpPr>
            <p:nvPr/>
          </p:nvSpPr>
          <p:spPr bwMode="auto">
            <a:xfrm>
              <a:off x="679664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4" name="AutoShape 40" descr="object 41">
              <a:extLst>
                <a:ext uri="{FF2B5EF4-FFF2-40B4-BE49-F238E27FC236}">
                  <a16:creationId xmlns:a16="http://schemas.microsoft.com/office/drawing/2014/main" id="{6F0D1CA7-4573-4AD1-B13E-B20508D80FA0}"/>
                </a:ext>
              </a:extLst>
            </p:cNvPr>
            <p:cNvSpPr>
              <a:spLocks/>
            </p:cNvSpPr>
            <p:nvPr/>
          </p:nvSpPr>
          <p:spPr bwMode="auto">
            <a:xfrm>
              <a:off x="7371182" y="13725"/>
              <a:ext cx="94228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589C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5" name="AutoShape 41" descr="object 42">
              <a:extLst>
                <a:ext uri="{FF2B5EF4-FFF2-40B4-BE49-F238E27FC236}">
                  <a16:creationId xmlns:a16="http://schemas.microsoft.com/office/drawing/2014/main" id="{F2948A7E-3242-4C5E-8744-FF5DE2BD12C9}"/>
                </a:ext>
              </a:extLst>
            </p:cNvPr>
            <p:cNvSpPr>
              <a:spLocks/>
            </p:cNvSpPr>
            <p:nvPr/>
          </p:nvSpPr>
          <p:spPr bwMode="auto">
            <a:xfrm>
              <a:off x="784233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6788C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6" name="AutoShape 42" descr="object 43">
              <a:extLst>
                <a:ext uri="{FF2B5EF4-FFF2-40B4-BE49-F238E27FC236}">
                  <a16:creationId xmlns:a16="http://schemas.microsoft.com/office/drawing/2014/main" id="{045A8655-4AE1-4FA9-9404-4EBB1C19FEE7}"/>
                </a:ext>
              </a:extLst>
            </p:cNvPr>
            <p:cNvSpPr>
              <a:spLocks/>
            </p:cNvSpPr>
            <p:nvPr/>
          </p:nvSpPr>
          <p:spPr bwMode="auto">
            <a:xfrm>
              <a:off x="8416859"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7497C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7" name="AutoShape 43" descr="object 44">
              <a:extLst>
                <a:ext uri="{FF2B5EF4-FFF2-40B4-BE49-F238E27FC236}">
                  <a16:creationId xmlns:a16="http://schemas.microsoft.com/office/drawing/2014/main" id="{C40D4EE9-7A02-4EB6-B463-C5F5A519165F}"/>
                </a:ext>
              </a:extLst>
            </p:cNvPr>
            <p:cNvSpPr>
              <a:spLocks/>
            </p:cNvSpPr>
            <p:nvPr/>
          </p:nvSpPr>
          <p:spPr bwMode="auto">
            <a:xfrm>
              <a:off x="8888028"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82AAD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8" name="AutoShape 44" descr="object 45">
              <a:extLst>
                <a:ext uri="{FF2B5EF4-FFF2-40B4-BE49-F238E27FC236}">
                  <a16:creationId xmlns:a16="http://schemas.microsoft.com/office/drawing/2014/main" id="{232D14D0-257E-4D73-A8BD-6E01E8F47B4B}"/>
                </a:ext>
              </a:extLst>
            </p:cNvPr>
            <p:cNvSpPr>
              <a:spLocks/>
            </p:cNvSpPr>
            <p:nvPr/>
          </p:nvSpPr>
          <p:spPr bwMode="auto">
            <a:xfrm>
              <a:off x="9462564" y="13725"/>
              <a:ext cx="942323"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ACD0E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9" name="AutoShape 45" descr="object 46">
              <a:extLst>
                <a:ext uri="{FF2B5EF4-FFF2-40B4-BE49-F238E27FC236}">
                  <a16:creationId xmlns:a16="http://schemas.microsoft.com/office/drawing/2014/main" id="{B4F73A53-C29A-49AB-8F89-72C2E39B6E6A}"/>
                </a:ext>
              </a:extLst>
            </p:cNvPr>
            <p:cNvSpPr>
              <a:spLocks/>
            </p:cNvSpPr>
            <p:nvPr/>
          </p:nvSpPr>
          <p:spPr bwMode="auto">
            <a:xfrm>
              <a:off x="9933732" y="13722"/>
              <a:ext cx="962869"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889" y="21600"/>
                  </a:moveTo>
                  <a:lnTo>
                    <a:pt x="10570" y="21600"/>
                  </a:lnTo>
                  <a:lnTo>
                    <a:pt x="0" y="0"/>
                  </a:lnTo>
                  <a:lnTo>
                    <a:pt x="21600" y="0"/>
                  </a:lnTo>
                  <a:lnTo>
                    <a:pt x="21600" y="3797"/>
                  </a:lnTo>
                  <a:lnTo>
                    <a:pt x="12889" y="21600"/>
                  </a:lnTo>
                  <a:close/>
                </a:path>
              </a:pathLst>
            </a:custGeom>
            <a:solidFill>
              <a:srgbClr val="BCDFF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0" name="AutoShape 46" descr="object 47">
              <a:extLst>
                <a:ext uri="{FF2B5EF4-FFF2-40B4-BE49-F238E27FC236}">
                  <a16:creationId xmlns:a16="http://schemas.microsoft.com/office/drawing/2014/main" id="{89876162-46D4-4973-8C04-82F6FEDF2D49}"/>
                </a:ext>
              </a:extLst>
            </p:cNvPr>
            <p:cNvSpPr>
              <a:spLocks/>
            </p:cNvSpPr>
            <p:nvPr/>
          </p:nvSpPr>
          <p:spPr bwMode="auto">
            <a:xfrm>
              <a:off x="10508259" y="158646"/>
              <a:ext cx="388343" cy="679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E1F1F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1" name="AutoShape 47" descr="object 48">
              <a:extLst>
                <a:ext uri="{FF2B5EF4-FFF2-40B4-BE49-F238E27FC236}">
                  <a16:creationId xmlns:a16="http://schemas.microsoft.com/office/drawing/2014/main" id="{983343BA-44E4-4C01-908E-D0C68B08A59A}"/>
                </a:ext>
              </a:extLst>
            </p:cNvPr>
            <p:cNvSpPr>
              <a:spLocks/>
            </p:cNvSpPr>
            <p:nvPr/>
          </p:nvSpPr>
          <p:spPr bwMode="auto">
            <a:xfrm>
              <a:off x="-2" y="-1"/>
              <a:ext cx="522479"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276" y="0"/>
                  </a:lnTo>
                  <a:lnTo>
                    <a:pt x="21600" y="21600"/>
                  </a:lnTo>
                  <a:close/>
                </a:path>
              </a:pathLst>
            </a:custGeom>
            <a:solidFill>
              <a:srgbClr val="131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2" name="AutoShape 48" descr="object 49">
              <a:extLst>
                <a:ext uri="{FF2B5EF4-FFF2-40B4-BE49-F238E27FC236}">
                  <a16:creationId xmlns:a16="http://schemas.microsoft.com/office/drawing/2014/main" id="{CD9161D7-37DE-4FFA-AF8A-08E05EE900EC}"/>
                </a:ext>
              </a:extLst>
            </p:cNvPr>
            <p:cNvSpPr>
              <a:spLocks/>
            </p:cNvSpPr>
            <p:nvPr/>
          </p:nvSpPr>
          <p:spPr bwMode="auto">
            <a:xfrm>
              <a:off x="514642"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21600"/>
                  </a:moveTo>
                  <a:lnTo>
                    <a:pt x="0" y="0"/>
                  </a:lnTo>
                  <a:lnTo>
                    <a:pt x="21600" y="0"/>
                  </a:lnTo>
                  <a:lnTo>
                    <a:pt x="10801" y="21600"/>
                  </a:lnTo>
                  <a:close/>
                </a:path>
              </a:pathLst>
            </a:custGeom>
            <a:solidFill>
              <a:srgbClr val="1C1F5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3" name="AutoShape 49" descr="object 50">
              <a:extLst>
                <a:ext uri="{FF2B5EF4-FFF2-40B4-BE49-F238E27FC236}">
                  <a16:creationId xmlns:a16="http://schemas.microsoft.com/office/drawing/2014/main" id="{5227EC32-0509-490D-8494-B5FAF3D0D039}"/>
                </a:ext>
              </a:extLst>
            </p:cNvPr>
            <p:cNvSpPr>
              <a:spLocks/>
            </p:cNvSpPr>
            <p:nvPr/>
          </p:nvSpPr>
          <p:spPr bwMode="auto">
            <a:xfrm>
              <a:off x="522479" y="-1"/>
              <a:ext cx="104568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1D1F5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4" name="AutoShape 50" descr="object 51">
              <a:extLst>
                <a:ext uri="{FF2B5EF4-FFF2-40B4-BE49-F238E27FC236}">
                  <a16:creationId xmlns:a16="http://schemas.microsoft.com/office/drawing/2014/main" id="{E93CC73A-FE24-48AF-9D93-184F84766F9F}"/>
                </a:ext>
              </a:extLst>
            </p:cNvPr>
            <p:cNvSpPr>
              <a:spLocks/>
            </p:cNvSpPr>
            <p:nvPr/>
          </p:nvSpPr>
          <p:spPr bwMode="auto">
            <a:xfrm>
              <a:off x="156033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32C6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5" name="AutoShape 51" descr="object 52">
              <a:extLst>
                <a:ext uri="{FF2B5EF4-FFF2-40B4-BE49-F238E27FC236}">
                  <a16:creationId xmlns:a16="http://schemas.microsoft.com/office/drawing/2014/main" id="{FBAFA979-D86D-4591-B1FF-0163420D1AD4}"/>
                </a:ext>
              </a:extLst>
            </p:cNvPr>
            <p:cNvSpPr>
              <a:spLocks/>
            </p:cNvSpPr>
            <p:nvPr/>
          </p:nvSpPr>
          <p:spPr bwMode="auto">
            <a:xfrm>
              <a:off x="1568169"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42D6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6" name="AutoShape 52" descr="object 53">
              <a:extLst>
                <a:ext uri="{FF2B5EF4-FFF2-40B4-BE49-F238E27FC236}">
                  <a16:creationId xmlns:a16="http://schemas.microsoft.com/office/drawing/2014/main" id="{3CB7739C-216A-4864-B4AE-5FC9FF815493}"/>
                </a:ext>
              </a:extLst>
            </p:cNvPr>
            <p:cNvSpPr>
              <a:spLocks/>
            </p:cNvSpPr>
            <p:nvPr/>
          </p:nvSpPr>
          <p:spPr bwMode="auto">
            <a:xfrm>
              <a:off x="260602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6377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7" name="AutoShape 53" descr="object 54">
              <a:extLst>
                <a:ext uri="{FF2B5EF4-FFF2-40B4-BE49-F238E27FC236}">
                  <a16:creationId xmlns:a16="http://schemas.microsoft.com/office/drawing/2014/main" id="{3D01B603-9791-478A-ACAD-0283D3493DDC}"/>
                </a:ext>
              </a:extLst>
            </p:cNvPr>
            <p:cNvSpPr>
              <a:spLocks/>
            </p:cNvSpPr>
            <p:nvPr/>
          </p:nvSpPr>
          <p:spPr bwMode="auto">
            <a:xfrm>
              <a:off x="2613860"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6387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8" name="AutoShape 54" descr="object 55">
              <a:extLst>
                <a:ext uri="{FF2B5EF4-FFF2-40B4-BE49-F238E27FC236}">
                  <a16:creationId xmlns:a16="http://schemas.microsoft.com/office/drawing/2014/main" id="{1295ED35-5146-427A-A772-188B05E25E66}"/>
                </a:ext>
              </a:extLst>
            </p:cNvPr>
            <p:cNvSpPr>
              <a:spLocks/>
            </p:cNvSpPr>
            <p:nvPr/>
          </p:nvSpPr>
          <p:spPr bwMode="auto">
            <a:xfrm>
              <a:off x="365172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1429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9" name="AutoShape 55" descr="object 56">
              <a:extLst>
                <a:ext uri="{FF2B5EF4-FFF2-40B4-BE49-F238E27FC236}">
                  <a16:creationId xmlns:a16="http://schemas.microsoft.com/office/drawing/2014/main" id="{C5E1F73C-4B91-4ACB-B544-87ACE21641E2}"/>
                </a:ext>
              </a:extLst>
            </p:cNvPr>
            <p:cNvSpPr>
              <a:spLocks/>
            </p:cNvSpPr>
            <p:nvPr/>
          </p:nvSpPr>
          <p:spPr bwMode="auto">
            <a:xfrm>
              <a:off x="3659563"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1419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0" name="AutoShape 56" descr="object 57">
              <a:extLst>
                <a:ext uri="{FF2B5EF4-FFF2-40B4-BE49-F238E27FC236}">
                  <a16:creationId xmlns:a16="http://schemas.microsoft.com/office/drawing/2014/main" id="{4AA868C1-D89C-4745-889B-B7391F627575}"/>
                </a:ext>
              </a:extLst>
            </p:cNvPr>
            <p:cNvSpPr>
              <a:spLocks/>
            </p:cNvSpPr>
            <p:nvPr/>
          </p:nvSpPr>
          <p:spPr bwMode="auto">
            <a:xfrm>
              <a:off x="469740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95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1" name="AutoShape 57" descr="object 58">
              <a:extLst>
                <a:ext uri="{FF2B5EF4-FFF2-40B4-BE49-F238E27FC236}">
                  <a16:creationId xmlns:a16="http://schemas.microsoft.com/office/drawing/2014/main" id="{9D5A2D06-4110-4BD3-B75B-F3374FE0C131}"/>
                </a:ext>
              </a:extLst>
            </p:cNvPr>
            <p:cNvSpPr>
              <a:spLocks/>
            </p:cNvSpPr>
            <p:nvPr/>
          </p:nvSpPr>
          <p:spPr bwMode="auto">
            <a:xfrm>
              <a:off x="4705239"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B51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2" name="AutoShape 58" descr="object 59">
              <a:extLst>
                <a:ext uri="{FF2B5EF4-FFF2-40B4-BE49-F238E27FC236}">
                  <a16:creationId xmlns:a16="http://schemas.microsoft.com/office/drawing/2014/main" id="{B323FF85-DFFC-4DC6-86F7-049B6F800940}"/>
                </a:ext>
              </a:extLst>
            </p:cNvPr>
            <p:cNvSpPr>
              <a:spLocks/>
            </p:cNvSpPr>
            <p:nvPr/>
          </p:nvSpPr>
          <p:spPr bwMode="auto">
            <a:xfrm>
              <a:off x="574310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3C60A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3" name="AutoShape 59" descr="object 60">
              <a:extLst>
                <a:ext uri="{FF2B5EF4-FFF2-40B4-BE49-F238E27FC236}">
                  <a16:creationId xmlns:a16="http://schemas.microsoft.com/office/drawing/2014/main" id="{1EB04FDC-AA46-4E02-A053-247361E57C2F}"/>
                </a:ext>
              </a:extLst>
            </p:cNvPr>
            <p:cNvSpPr>
              <a:spLocks/>
            </p:cNvSpPr>
            <p:nvPr/>
          </p:nvSpPr>
          <p:spPr bwMode="auto">
            <a:xfrm>
              <a:off x="5750944"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3C60A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4" name="AutoShape 60" descr="object 61">
              <a:extLst>
                <a:ext uri="{FF2B5EF4-FFF2-40B4-BE49-F238E27FC236}">
                  <a16:creationId xmlns:a16="http://schemas.microsoft.com/office/drawing/2014/main" id="{6588C634-4C57-432E-8353-791B522C17A8}"/>
                </a:ext>
              </a:extLst>
            </p:cNvPr>
            <p:cNvSpPr>
              <a:spLocks/>
            </p:cNvSpPr>
            <p:nvPr/>
          </p:nvSpPr>
          <p:spPr bwMode="auto">
            <a:xfrm>
              <a:off x="678879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48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5" name="AutoShape 61" descr="object 62">
              <a:extLst>
                <a:ext uri="{FF2B5EF4-FFF2-40B4-BE49-F238E27FC236}">
                  <a16:creationId xmlns:a16="http://schemas.microsoft.com/office/drawing/2014/main" id="{C4559BAA-65DA-4EAD-ADF4-8E50E7F15E6D}"/>
                </a:ext>
              </a:extLst>
            </p:cNvPr>
            <p:cNvSpPr>
              <a:spLocks/>
            </p:cNvSpPr>
            <p:nvPr/>
          </p:nvSpPr>
          <p:spPr bwMode="auto">
            <a:xfrm>
              <a:off x="6796647"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486C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6" name="AutoShape 62" descr="object 63">
              <a:extLst>
                <a:ext uri="{FF2B5EF4-FFF2-40B4-BE49-F238E27FC236}">
                  <a16:creationId xmlns:a16="http://schemas.microsoft.com/office/drawing/2014/main" id="{B800DEEF-4924-41A7-AF4F-4A65D2D48C1C}"/>
                </a:ext>
              </a:extLst>
            </p:cNvPr>
            <p:cNvSpPr>
              <a:spLocks/>
            </p:cNvSpPr>
            <p:nvPr/>
          </p:nvSpPr>
          <p:spPr bwMode="auto">
            <a:xfrm>
              <a:off x="783448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58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7" name="AutoShape 63" descr="object 64">
              <a:extLst>
                <a:ext uri="{FF2B5EF4-FFF2-40B4-BE49-F238E27FC236}">
                  <a16:creationId xmlns:a16="http://schemas.microsoft.com/office/drawing/2014/main" id="{637E189D-57D2-4BBF-9778-03A8E53F4C84}"/>
                </a:ext>
              </a:extLst>
            </p:cNvPr>
            <p:cNvSpPr>
              <a:spLocks/>
            </p:cNvSpPr>
            <p:nvPr/>
          </p:nvSpPr>
          <p:spPr bwMode="auto">
            <a:xfrm>
              <a:off x="7842338"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5D81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8" name="AutoShape 64" descr="object 65">
              <a:extLst>
                <a:ext uri="{FF2B5EF4-FFF2-40B4-BE49-F238E27FC236}">
                  <a16:creationId xmlns:a16="http://schemas.microsoft.com/office/drawing/2014/main" id="{B7790FCF-7C90-4489-97B5-6D1B95A4CF5E}"/>
                </a:ext>
              </a:extLst>
            </p:cNvPr>
            <p:cNvSpPr>
              <a:spLocks/>
            </p:cNvSpPr>
            <p:nvPr/>
          </p:nvSpPr>
          <p:spPr bwMode="auto">
            <a:xfrm>
              <a:off x="888017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76A0D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9" name="AutoShape 65" descr="object 66">
              <a:extLst>
                <a:ext uri="{FF2B5EF4-FFF2-40B4-BE49-F238E27FC236}">
                  <a16:creationId xmlns:a16="http://schemas.microsoft.com/office/drawing/2014/main" id="{EEA101FB-E38D-479B-A97A-2659AA12C874}"/>
                </a:ext>
              </a:extLst>
            </p:cNvPr>
            <p:cNvSpPr>
              <a:spLocks/>
            </p:cNvSpPr>
            <p:nvPr/>
          </p:nvSpPr>
          <p:spPr bwMode="auto">
            <a:xfrm>
              <a:off x="8888027"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88B4E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0" name="AutoShape 66" descr="object 67">
              <a:extLst>
                <a:ext uri="{FF2B5EF4-FFF2-40B4-BE49-F238E27FC236}">
                  <a16:creationId xmlns:a16="http://schemas.microsoft.com/office/drawing/2014/main" id="{1BCBD232-4DF5-4733-B15C-83B84B80F279}"/>
                </a:ext>
              </a:extLst>
            </p:cNvPr>
            <p:cNvSpPr>
              <a:spLocks/>
            </p:cNvSpPr>
            <p:nvPr/>
          </p:nvSpPr>
          <p:spPr bwMode="auto">
            <a:xfrm>
              <a:off x="9925883"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B4D9F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1" name="AutoShape 67" descr="object 68">
              <a:extLst>
                <a:ext uri="{FF2B5EF4-FFF2-40B4-BE49-F238E27FC236}">
                  <a16:creationId xmlns:a16="http://schemas.microsoft.com/office/drawing/2014/main" id="{63FF468C-B10C-405F-A435-831FD3B319D8}"/>
                </a:ext>
              </a:extLst>
            </p:cNvPr>
            <p:cNvSpPr>
              <a:spLocks/>
            </p:cNvSpPr>
            <p:nvPr/>
          </p:nvSpPr>
          <p:spPr bwMode="auto">
            <a:xfrm>
              <a:off x="9933732" y="-1"/>
              <a:ext cx="962869"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76" y="0"/>
                  </a:lnTo>
                  <a:lnTo>
                    <a:pt x="21600" y="0"/>
                  </a:lnTo>
                  <a:lnTo>
                    <a:pt x="21600" y="21600"/>
                  </a:lnTo>
                  <a:close/>
                </a:path>
              </a:pathLst>
            </a:custGeom>
            <a:solidFill>
              <a:srgbClr val="DDF1F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2" name="AutoShape 68" descr="object 69">
              <a:extLst>
                <a:ext uri="{FF2B5EF4-FFF2-40B4-BE49-F238E27FC236}">
                  <a16:creationId xmlns:a16="http://schemas.microsoft.com/office/drawing/2014/main" id="{B605071B-A349-4B13-9637-17021887D0D2}"/>
                </a:ext>
              </a:extLst>
            </p:cNvPr>
            <p:cNvSpPr>
              <a:spLocks/>
            </p:cNvSpPr>
            <p:nvPr/>
          </p:nvSpPr>
          <p:spPr bwMode="auto">
            <a:xfrm>
              <a:off x="-2" y="13722"/>
              <a:ext cx="522479"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1" y="21600"/>
                  </a:moveTo>
                  <a:lnTo>
                    <a:pt x="0" y="21600"/>
                  </a:lnTo>
                  <a:lnTo>
                    <a:pt x="0" y="0"/>
                  </a:lnTo>
                  <a:lnTo>
                    <a:pt x="21600" y="0"/>
                  </a:lnTo>
                  <a:lnTo>
                    <a:pt x="2121" y="21600"/>
                  </a:lnTo>
                  <a:close/>
                </a:path>
              </a:pathLst>
            </a:custGeom>
            <a:solidFill>
              <a:srgbClr val="232D6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3" name="AutoShape 69" descr="object 70">
              <a:extLst>
                <a:ext uri="{FF2B5EF4-FFF2-40B4-BE49-F238E27FC236}">
                  <a16:creationId xmlns:a16="http://schemas.microsoft.com/office/drawing/2014/main" id="{2AD7C58D-3F07-4A28-8292-89627FB96F9A}"/>
                </a:ext>
              </a:extLst>
            </p:cNvPr>
            <p:cNvSpPr>
              <a:spLocks/>
            </p:cNvSpPr>
            <p:nvPr/>
          </p:nvSpPr>
          <p:spPr bwMode="auto">
            <a:xfrm>
              <a:off x="51311"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22C6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4" name="AutoShape 70" descr="object 71">
              <a:extLst>
                <a:ext uri="{FF2B5EF4-FFF2-40B4-BE49-F238E27FC236}">
                  <a16:creationId xmlns:a16="http://schemas.microsoft.com/office/drawing/2014/main" id="{42C0D54B-BA7B-459D-A96D-B33832F88EB0}"/>
                </a:ext>
              </a:extLst>
            </p:cNvPr>
            <p:cNvSpPr>
              <a:spLocks/>
            </p:cNvSpPr>
            <p:nvPr/>
          </p:nvSpPr>
          <p:spPr bwMode="auto">
            <a:xfrm>
              <a:off x="522479" y="13722"/>
              <a:ext cx="104568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26367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5" name="AutoShape 71" descr="object 72">
              <a:extLst>
                <a:ext uri="{FF2B5EF4-FFF2-40B4-BE49-F238E27FC236}">
                  <a16:creationId xmlns:a16="http://schemas.microsoft.com/office/drawing/2014/main" id="{76D027A1-4B94-4BB2-9847-4421C1687B83}"/>
                </a:ext>
              </a:extLst>
            </p:cNvPr>
            <p:cNvSpPr>
              <a:spLocks/>
            </p:cNvSpPr>
            <p:nvPr/>
          </p:nvSpPr>
          <p:spPr bwMode="auto">
            <a:xfrm>
              <a:off x="1097013" y="13725"/>
              <a:ext cx="9423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637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6" name="AutoShape 72" descr="object 73">
              <a:extLst>
                <a:ext uri="{FF2B5EF4-FFF2-40B4-BE49-F238E27FC236}">
                  <a16:creationId xmlns:a16="http://schemas.microsoft.com/office/drawing/2014/main" id="{8D188613-4688-4359-BE03-95423CFE9608}"/>
                </a:ext>
              </a:extLst>
            </p:cNvPr>
            <p:cNvSpPr>
              <a:spLocks/>
            </p:cNvSpPr>
            <p:nvPr/>
          </p:nvSpPr>
          <p:spPr bwMode="auto">
            <a:xfrm>
              <a:off x="1568156"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4428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7" name="AutoShape 73" descr="object 74">
              <a:extLst>
                <a:ext uri="{FF2B5EF4-FFF2-40B4-BE49-F238E27FC236}">
                  <a16:creationId xmlns:a16="http://schemas.microsoft.com/office/drawing/2014/main" id="{B3BFCBD6-9BF1-4C26-A322-F757AEAD0F9C}"/>
                </a:ext>
              </a:extLst>
            </p:cNvPr>
            <p:cNvSpPr>
              <a:spLocks/>
            </p:cNvSpPr>
            <p:nvPr/>
          </p:nvSpPr>
          <p:spPr bwMode="auto">
            <a:xfrm>
              <a:off x="2142705"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3428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8" name="AutoShape 74" descr="object 75">
              <a:extLst>
                <a:ext uri="{FF2B5EF4-FFF2-40B4-BE49-F238E27FC236}">
                  <a16:creationId xmlns:a16="http://schemas.microsoft.com/office/drawing/2014/main" id="{96770F10-082D-4CC6-B2CF-67BDE9722C17}"/>
                </a:ext>
              </a:extLst>
            </p:cNvPr>
            <p:cNvSpPr>
              <a:spLocks/>
            </p:cNvSpPr>
            <p:nvPr/>
          </p:nvSpPr>
          <p:spPr bwMode="auto">
            <a:xfrm>
              <a:off x="2613860"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B50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9" name="AutoShape 75" descr="object 76">
              <a:extLst>
                <a:ext uri="{FF2B5EF4-FFF2-40B4-BE49-F238E27FC236}">
                  <a16:creationId xmlns:a16="http://schemas.microsoft.com/office/drawing/2014/main" id="{A5D6C3CC-9061-489C-9651-08C71FF41746}"/>
                </a:ext>
              </a:extLst>
            </p:cNvPr>
            <p:cNvSpPr>
              <a:spLocks/>
            </p:cNvSpPr>
            <p:nvPr/>
          </p:nvSpPr>
          <p:spPr bwMode="auto">
            <a:xfrm>
              <a:off x="3188408" y="13725"/>
              <a:ext cx="942297"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950A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0" name="AutoShape 76" descr="object 77">
              <a:extLst>
                <a:ext uri="{FF2B5EF4-FFF2-40B4-BE49-F238E27FC236}">
                  <a16:creationId xmlns:a16="http://schemas.microsoft.com/office/drawing/2014/main" id="{B760D53F-6B27-4407-ADF6-B5EB70100BB1}"/>
                </a:ext>
              </a:extLst>
            </p:cNvPr>
            <p:cNvSpPr>
              <a:spLocks/>
            </p:cNvSpPr>
            <p:nvPr/>
          </p:nvSpPr>
          <p:spPr bwMode="auto">
            <a:xfrm>
              <a:off x="3659563" y="13722"/>
              <a:ext cx="1045672"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3155A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1" name="AutoShape 77" descr="object 78">
              <a:extLst>
                <a:ext uri="{FF2B5EF4-FFF2-40B4-BE49-F238E27FC236}">
                  <a16:creationId xmlns:a16="http://schemas.microsoft.com/office/drawing/2014/main" id="{598F45B9-3A0F-4D40-AD36-290672536F56}"/>
                </a:ext>
              </a:extLst>
            </p:cNvPr>
            <p:cNvSpPr>
              <a:spLocks/>
            </p:cNvSpPr>
            <p:nvPr/>
          </p:nvSpPr>
          <p:spPr bwMode="auto">
            <a:xfrm>
              <a:off x="4234085" y="13725"/>
              <a:ext cx="94233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365BA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2" name="AutoShape 78" descr="object 79">
              <a:extLst>
                <a:ext uri="{FF2B5EF4-FFF2-40B4-BE49-F238E27FC236}">
                  <a16:creationId xmlns:a16="http://schemas.microsoft.com/office/drawing/2014/main" id="{AC6C8A11-374A-4B64-975B-ED982989492F}"/>
                </a:ext>
              </a:extLst>
            </p:cNvPr>
            <p:cNvSpPr>
              <a:spLocks/>
            </p:cNvSpPr>
            <p:nvPr/>
          </p:nvSpPr>
          <p:spPr bwMode="auto">
            <a:xfrm>
              <a:off x="4705239"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3" name="AutoShape 79" descr="object 80">
              <a:extLst>
                <a:ext uri="{FF2B5EF4-FFF2-40B4-BE49-F238E27FC236}">
                  <a16:creationId xmlns:a16="http://schemas.microsoft.com/office/drawing/2014/main" id="{932631F6-F019-4CF9-B03F-B1BEB1F2C41C}"/>
                </a:ext>
              </a:extLst>
            </p:cNvPr>
            <p:cNvSpPr>
              <a:spLocks/>
            </p:cNvSpPr>
            <p:nvPr/>
          </p:nvSpPr>
          <p:spPr bwMode="auto">
            <a:xfrm>
              <a:off x="5279788"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4" name="AutoShape 80" descr="object 81">
              <a:extLst>
                <a:ext uri="{FF2B5EF4-FFF2-40B4-BE49-F238E27FC236}">
                  <a16:creationId xmlns:a16="http://schemas.microsoft.com/office/drawing/2014/main" id="{29272783-8685-4528-9169-9E1C614E00F1}"/>
                </a:ext>
              </a:extLst>
            </p:cNvPr>
            <p:cNvSpPr>
              <a:spLocks/>
            </p:cNvSpPr>
            <p:nvPr/>
          </p:nvSpPr>
          <p:spPr bwMode="auto">
            <a:xfrm>
              <a:off x="5750944"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5" name="AutoShape 81" descr="object 82">
              <a:extLst>
                <a:ext uri="{FF2B5EF4-FFF2-40B4-BE49-F238E27FC236}">
                  <a16:creationId xmlns:a16="http://schemas.microsoft.com/office/drawing/2014/main" id="{FB29253A-E90B-4EF4-AB78-3C16028686DC}"/>
                </a:ext>
              </a:extLst>
            </p:cNvPr>
            <p:cNvSpPr>
              <a:spLocks/>
            </p:cNvSpPr>
            <p:nvPr/>
          </p:nvSpPr>
          <p:spPr bwMode="auto">
            <a:xfrm>
              <a:off x="6325493" y="13725"/>
              <a:ext cx="942310"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6" name="AutoShape 82" descr="object 83">
              <a:extLst>
                <a:ext uri="{FF2B5EF4-FFF2-40B4-BE49-F238E27FC236}">
                  <a16:creationId xmlns:a16="http://schemas.microsoft.com/office/drawing/2014/main" id="{4E52E6A4-C500-4FE5-B656-CA0EDCE7CD47}"/>
                </a:ext>
              </a:extLst>
            </p:cNvPr>
            <p:cNvSpPr>
              <a:spLocks/>
            </p:cNvSpPr>
            <p:nvPr/>
          </p:nvSpPr>
          <p:spPr bwMode="auto">
            <a:xfrm>
              <a:off x="679664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7" name="AutoShape 83" descr="object 84">
              <a:extLst>
                <a:ext uri="{FF2B5EF4-FFF2-40B4-BE49-F238E27FC236}">
                  <a16:creationId xmlns:a16="http://schemas.microsoft.com/office/drawing/2014/main" id="{88E887A0-155C-43FE-B9DC-A5345B8FE30F}"/>
                </a:ext>
              </a:extLst>
            </p:cNvPr>
            <p:cNvSpPr>
              <a:spLocks/>
            </p:cNvSpPr>
            <p:nvPr/>
          </p:nvSpPr>
          <p:spPr bwMode="auto">
            <a:xfrm>
              <a:off x="7371182" y="13725"/>
              <a:ext cx="94228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589C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8" name="AutoShape 84" descr="object 85">
              <a:extLst>
                <a:ext uri="{FF2B5EF4-FFF2-40B4-BE49-F238E27FC236}">
                  <a16:creationId xmlns:a16="http://schemas.microsoft.com/office/drawing/2014/main" id="{DB2EF51B-3F66-4C03-9C09-B2ABA32D8F83}"/>
                </a:ext>
              </a:extLst>
            </p:cNvPr>
            <p:cNvSpPr>
              <a:spLocks/>
            </p:cNvSpPr>
            <p:nvPr/>
          </p:nvSpPr>
          <p:spPr bwMode="auto">
            <a:xfrm>
              <a:off x="784233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6788C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9" name="AutoShape 85" descr="object 86">
              <a:extLst>
                <a:ext uri="{FF2B5EF4-FFF2-40B4-BE49-F238E27FC236}">
                  <a16:creationId xmlns:a16="http://schemas.microsoft.com/office/drawing/2014/main" id="{EF15E675-0850-4D6F-A3C3-3809ED4ED353}"/>
                </a:ext>
              </a:extLst>
            </p:cNvPr>
            <p:cNvSpPr>
              <a:spLocks/>
            </p:cNvSpPr>
            <p:nvPr/>
          </p:nvSpPr>
          <p:spPr bwMode="auto">
            <a:xfrm>
              <a:off x="8416859"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7497C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0" name="AutoShape 86" descr="object 87">
              <a:extLst>
                <a:ext uri="{FF2B5EF4-FFF2-40B4-BE49-F238E27FC236}">
                  <a16:creationId xmlns:a16="http://schemas.microsoft.com/office/drawing/2014/main" id="{76B11829-FA54-47C4-B4CC-418B18DB9FD3}"/>
                </a:ext>
              </a:extLst>
            </p:cNvPr>
            <p:cNvSpPr>
              <a:spLocks/>
            </p:cNvSpPr>
            <p:nvPr/>
          </p:nvSpPr>
          <p:spPr bwMode="auto">
            <a:xfrm>
              <a:off x="8888028"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82AAD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1" name="AutoShape 87" descr="object 88">
              <a:extLst>
                <a:ext uri="{FF2B5EF4-FFF2-40B4-BE49-F238E27FC236}">
                  <a16:creationId xmlns:a16="http://schemas.microsoft.com/office/drawing/2014/main" id="{A6E966CA-66A1-4ED7-BD0C-5CFD9CDE9A1A}"/>
                </a:ext>
              </a:extLst>
            </p:cNvPr>
            <p:cNvSpPr>
              <a:spLocks/>
            </p:cNvSpPr>
            <p:nvPr/>
          </p:nvSpPr>
          <p:spPr bwMode="auto">
            <a:xfrm>
              <a:off x="9462564" y="13725"/>
              <a:ext cx="942323"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ACD0E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2" name="AutoShape 88" descr="object 89">
              <a:extLst>
                <a:ext uri="{FF2B5EF4-FFF2-40B4-BE49-F238E27FC236}">
                  <a16:creationId xmlns:a16="http://schemas.microsoft.com/office/drawing/2014/main" id="{BC17AA89-612A-4CCD-BE4D-85F53BF9D833}"/>
                </a:ext>
              </a:extLst>
            </p:cNvPr>
            <p:cNvSpPr>
              <a:spLocks/>
            </p:cNvSpPr>
            <p:nvPr/>
          </p:nvSpPr>
          <p:spPr bwMode="auto">
            <a:xfrm>
              <a:off x="9933732" y="13722"/>
              <a:ext cx="962869"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888" y="21600"/>
                  </a:moveTo>
                  <a:lnTo>
                    <a:pt x="10569" y="21600"/>
                  </a:lnTo>
                  <a:lnTo>
                    <a:pt x="0" y="0"/>
                  </a:lnTo>
                  <a:lnTo>
                    <a:pt x="21600" y="0"/>
                  </a:lnTo>
                  <a:lnTo>
                    <a:pt x="21600" y="3797"/>
                  </a:lnTo>
                  <a:lnTo>
                    <a:pt x="12888" y="21600"/>
                  </a:lnTo>
                  <a:close/>
                </a:path>
              </a:pathLst>
            </a:custGeom>
            <a:solidFill>
              <a:srgbClr val="BCDFF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3" name="AutoShape 89" descr="object 90">
              <a:extLst>
                <a:ext uri="{FF2B5EF4-FFF2-40B4-BE49-F238E27FC236}">
                  <a16:creationId xmlns:a16="http://schemas.microsoft.com/office/drawing/2014/main" id="{D3C28C47-7BCB-45E5-87C2-37AB775B4DBF}"/>
                </a:ext>
              </a:extLst>
            </p:cNvPr>
            <p:cNvSpPr>
              <a:spLocks/>
            </p:cNvSpPr>
            <p:nvPr/>
          </p:nvSpPr>
          <p:spPr bwMode="auto">
            <a:xfrm>
              <a:off x="10508266" y="158659"/>
              <a:ext cx="388336" cy="6795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E1F1F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4" name="Rectangle 90" descr="object 91">
              <a:extLst>
                <a:ext uri="{FF2B5EF4-FFF2-40B4-BE49-F238E27FC236}">
                  <a16:creationId xmlns:a16="http://schemas.microsoft.com/office/drawing/2014/main" id="{C809F229-510D-4F53-B9B2-E50FF77E1E08}"/>
                </a:ext>
              </a:extLst>
            </p:cNvPr>
            <p:cNvSpPr>
              <a:spLocks/>
            </p:cNvSpPr>
            <p:nvPr/>
          </p:nvSpPr>
          <p:spPr bwMode="auto">
            <a:xfrm>
              <a:off x="10895001" y="0"/>
              <a:ext cx="5361002" cy="838201"/>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5" name="AutoShape 91" descr="object 92">
              <a:extLst>
                <a:ext uri="{FF2B5EF4-FFF2-40B4-BE49-F238E27FC236}">
                  <a16:creationId xmlns:a16="http://schemas.microsoft.com/office/drawing/2014/main" id="{2B2710F3-0B33-4381-91BD-6E64444C7C5D}"/>
                </a:ext>
              </a:extLst>
            </p:cNvPr>
            <p:cNvSpPr>
              <a:spLocks/>
            </p:cNvSpPr>
            <p:nvPr/>
          </p:nvSpPr>
          <p:spPr bwMode="auto">
            <a:xfrm>
              <a:off x="16040660" y="-1"/>
              <a:ext cx="21534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787" y="0"/>
                  </a:lnTo>
                  <a:lnTo>
                    <a:pt x="0" y="21600"/>
                  </a:lnTo>
                  <a:close/>
                </a:path>
              </a:pathLst>
            </a:custGeom>
            <a:solidFill>
              <a:srgbClr val="2B51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6" name="AutoShape 92" descr="object 93">
              <a:extLst>
                <a:ext uri="{FF2B5EF4-FFF2-40B4-BE49-F238E27FC236}">
                  <a16:creationId xmlns:a16="http://schemas.microsoft.com/office/drawing/2014/main" id="{8DF4CCCD-16A7-4686-9CED-9342BD0C7310}"/>
                </a:ext>
              </a:extLst>
            </p:cNvPr>
            <p:cNvSpPr>
              <a:spLocks/>
            </p:cNvSpPr>
            <p:nvPr/>
          </p:nvSpPr>
          <p:spPr bwMode="auto">
            <a:xfrm>
              <a:off x="16032811"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3C60A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7" name="AutoShape 93" descr="object 94">
              <a:extLst>
                <a:ext uri="{FF2B5EF4-FFF2-40B4-BE49-F238E27FC236}">
                  <a16:creationId xmlns:a16="http://schemas.microsoft.com/office/drawing/2014/main" id="{60ADE36B-6BB5-48D7-975E-32481AC4FFE9}"/>
                </a:ext>
              </a:extLst>
            </p:cNvPr>
            <p:cNvSpPr>
              <a:spLocks/>
            </p:cNvSpPr>
            <p:nvPr/>
          </p:nvSpPr>
          <p:spPr bwMode="auto">
            <a:xfrm>
              <a:off x="14994957" y="-1"/>
              <a:ext cx="1045701"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3C60A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8" name="AutoShape 94" descr="object 95">
              <a:extLst>
                <a:ext uri="{FF2B5EF4-FFF2-40B4-BE49-F238E27FC236}">
                  <a16:creationId xmlns:a16="http://schemas.microsoft.com/office/drawing/2014/main" id="{A0FE5A38-B9A1-4FD0-8E64-1A7E85CC6787}"/>
                </a:ext>
              </a:extLst>
            </p:cNvPr>
            <p:cNvSpPr>
              <a:spLocks/>
            </p:cNvSpPr>
            <p:nvPr/>
          </p:nvSpPr>
          <p:spPr bwMode="auto">
            <a:xfrm>
              <a:off x="1498712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48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9" name="AutoShape 95" descr="object 96">
              <a:extLst>
                <a:ext uri="{FF2B5EF4-FFF2-40B4-BE49-F238E27FC236}">
                  <a16:creationId xmlns:a16="http://schemas.microsoft.com/office/drawing/2014/main" id="{AB63C244-6D14-480D-A9FE-4E525B9EB872}"/>
                </a:ext>
              </a:extLst>
            </p:cNvPr>
            <p:cNvSpPr>
              <a:spLocks/>
            </p:cNvSpPr>
            <p:nvPr/>
          </p:nvSpPr>
          <p:spPr bwMode="auto">
            <a:xfrm>
              <a:off x="1394928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486C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0" name="AutoShape 96" descr="object 97">
              <a:extLst>
                <a:ext uri="{FF2B5EF4-FFF2-40B4-BE49-F238E27FC236}">
                  <a16:creationId xmlns:a16="http://schemas.microsoft.com/office/drawing/2014/main" id="{24E502E9-67B9-4536-9C45-D4DD9138EEBA}"/>
                </a:ext>
              </a:extLst>
            </p:cNvPr>
            <p:cNvSpPr>
              <a:spLocks/>
            </p:cNvSpPr>
            <p:nvPr/>
          </p:nvSpPr>
          <p:spPr bwMode="auto">
            <a:xfrm>
              <a:off x="1394143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58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1" name="AutoShape 97" descr="object 98">
              <a:extLst>
                <a:ext uri="{FF2B5EF4-FFF2-40B4-BE49-F238E27FC236}">
                  <a16:creationId xmlns:a16="http://schemas.microsoft.com/office/drawing/2014/main" id="{46FFDA7C-FBCA-4557-A4CA-8F6D970E1BCB}"/>
                </a:ext>
              </a:extLst>
            </p:cNvPr>
            <p:cNvSpPr>
              <a:spLocks/>
            </p:cNvSpPr>
            <p:nvPr/>
          </p:nvSpPr>
          <p:spPr bwMode="auto">
            <a:xfrm>
              <a:off x="1290359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5D81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2" name="AutoShape 98" descr="object 99">
              <a:extLst>
                <a:ext uri="{FF2B5EF4-FFF2-40B4-BE49-F238E27FC236}">
                  <a16:creationId xmlns:a16="http://schemas.microsoft.com/office/drawing/2014/main" id="{54C3C4DF-EEEC-49D6-8E8B-246EE640AFFA}"/>
                </a:ext>
              </a:extLst>
            </p:cNvPr>
            <p:cNvSpPr>
              <a:spLocks/>
            </p:cNvSpPr>
            <p:nvPr/>
          </p:nvSpPr>
          <p:spPr bwMode="auto">
            <a:xfrm>
              <a:off x="1289574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76A0D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3" name="AutoShape 99" descr="object 100">
              <a:extLst>
                <a:ext uri="{FF2B5EF4-FFF2-40B4-BE49-F238E27FC236}">
                  <a16:creationId xmlns:a16="http://schemas.microsoft.com/office/drawing/2014/main" id="{91CA9552-79D0-41B6-AAF0-C4824F61A876}"/>
                </a:ext>
              </a:extLst>
            </p:cNvPr>
            <p:cNvSpPr>
              <a:spLocks/>
            </p:cNvSpPr>
            <p:nvPr/>
          </p:nvSpPr>
          <p:spPr bwMode="auto">
            <a:xfrm>
              <a:off x="11857887" y="-1"/>
              <a:ext cx="1045686"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88B4E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4" name="AutoShape 100" descr="object 101">
              <a:extLst>
                <a:ext uri="{FF2B5EF4-FFF2-40B4-BE49-F238E27FC236}">
                  <a16:creationId xmlns:a16="http://schemas.microsoft.com/office/drawing/2014/main" id="{A846BE0F-F9E8-4AAA-9632-97F8255A3BDB}"/>
                </a:ext>
              </a:extLst>
            </p:cNvPr>
            <p:cNvSpPr>
              <a:spLocks/>
            </p:cNvSpPr>
            <p:nvPr/>
          </p:nvSpPr>
          <p:spPr bwMode="auto">
            <a:xfrm>
              <a:off x="11850036"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B4D9F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5" name="AutoShape 101" descr="object 102">
              <a:extLst>
                <a:ext uri="{FF2B5EF4-FFF2-40B4-BE49-F238E27FC236}">
                  <a16:creationId xmlns:a16="http://schemas.microsoft.com/office/drawing/2014/main" id="{94094D65-BC3C-4CC6-8BA5-2CA1F03CEA45}"/>
                </a:ext>
              </a:extLst>
            </p:cNvPr>
            <p:cNvSpPr>
              <a:spLocks/>
            </p:cNvSpPr>
            <p:nvPr/>
          </p:nvSpPr>
          <p:spPr bwMode="auto">
            <a:xfrm>
              <a:off x="10895001" y="-1"/>
              <a:ext cx="96286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24" y="0"/>
                  </a:lnTo>
                  <a:lnTo>
                    <a:pt x="0" y="0"/>
                  </a:lnTo>
                  <a:lnTo>
                    <a:pt x="0" y="21600"/>
                  </a:lnTo>
                  <a:close/>
                </a:path>
              </a:pathLst>
            </a:custGeom>
            <a:solidFill>
              <a:srgbClr val="DDF1F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6" name="AutoShape 102" descr="object 103">
              <a:extLst>
                <a:ext uri="{FF2B5EF4-FFF2-40B4-BE49-F238E27FC236}">
                  <a16:creationId xmlns:a16="http://schemas.microsoft.com/office/drawing/2014/main" id="{52B5F331-E994-4102-93F6-424891CEBE5C}"/>
                </a:ext>
              </a:extLst>
            </p:cNvPr>
            <p:cNvSpPr>
              <a:spLocks/>
            </p:cNvSpPr>
            <p:nvPr/>
          </p:nvSpPr>
          <p:spPr bwMode="auto">
            <a:xfrm>
              <a:off x="16040660" y="13722"/>
              <a:ext cx="215343" cy="376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0"/>
                  </a:lnTo>
                  <a:lnTo>
                    <a:pt x="0" y="0"/>
                  </a:lnTo>
                  <a:lnTo>
                    <a:pt x="2160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7" name="AutoShape 103" descr="object 104">
              <a:extLst>
                <a:ext uri="{FF2B5EF4-FFF2-40B4-BE49-F238E27FC236}">
                  <a16:creationId xmlns:a16="http://schemas.microsoft.com/office/drawing/2014/main" id="{D96524B3-B69F-4CE3-B3ED-ABEBB07B4163}"/>
                </a:ext>
              </a:extLst>
            </p:cNvPr>
            <p:cNvSpPr>
              <a:spLocks/>
            </p:cNvSpPr>
            <p:nvPr/>
          </p:nvSpPr>
          <p:spPr bwMode="auto">
            <a:xfrm>
              <a:off x="15569492" y="13725"/>
              <a:ext cx="6865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9873"/>
                  </a:lnTo>
                  <a:lnTo>
                    <a:pt x="14824" y="0"/>
                  </a:lnTo>
                  <a:lnTo>
                    <a:pt x="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8" name="AutoShape 104" descr="object 105">
              <a:extLst>
                <a:ext uri="{FF2B5EF4-FFF2-40B4-BE49-F238E27FC236}">
                  <a16:creationId xmlns:a16="http://schemas.microsoft.com/office/drawing/2014/main" id="{7DA22673-21AA-40C6-AEE9-7852FBA78914}"/>
                </a:ext>
              </a:extLst>
            </p:cNvPr>
            <p:cNvSpPr>
              <a:spLocks/>
            </p:cNvSpPr>
            <p:nvPr/>
          </p:nvSpPr>
          <p:spPr bwMode="auto">
            <a:xfrm>
              <a:off x="14994957"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7" y="21600"/>
                  </a:lnTo>
                  <a:lnTo>
                    <a:pt x="21600" y="0"/>
                  </a:lnTo>
                  <a:lnTo>
                    <a:pt x="0" y="0"/>
                  </a:lnTo>
                  <a:lnTo>
                    <a:pt x="9732"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9" name="AutoShape 105" descr="object 106">
              <a:extLst>
                <a:ext uri="{FF2B5EF4-FFF2-40B4-BE49-F238E27FC236}">
                  <a16:creationId xmlns:a16="http://schemas.microsoft.com/office/drawing/2014/main" id="{949274A2-2E38-41D5-887B-339954A5B7CC}"/>
                </a:ext>
              </a:extLst>
            </p:cNvPr>
            <p:cNvSpPr>
              <a:spLocks/>
            </p:cNvSpPr>
            <p:nvPr/>
          </p:nvSpPr>
          <p:spPr bwMode="auto">
            <a:xfrm>
              <a:off x="14523799" y="13725"/>
              <a:ext cx="942309"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0" name="AutoShape 106" descr="object 107">
              <a:extLst>
                <a:ext uri="{FF2B5EF4-FFF2-40B4-BE49-F238E27FC236}">
                  <a16:creationId xmlns:a16="http://schemas.microsoft.com/office/drawing/2014/main" id="{2D0BAEF3-A04B-4E7A-87B7-F4A27E0A2902}"/>
                </a:ext>
              </a:extLst>
            </p:cNvPr>
            <p:cNvSpPr>
              <a:spLocks/>
            </p:cNvSpPr>
            <p:nvPr/>
          </p:nvSpPr>
          <p:spPr bwMode="auto">
            <a:xfrm>
              <a:off x="1394926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8" y="21600"/>
                  </a:lnTo>
                  <a:lnTo>
                    <a:pt x="21600" y="0"/>
                  </a:lnTo>
                  <a:lnTo>
                    <a:pt x="0" y="0"/>
                  </a:lnTo>
                  <a:lnTo>
                    <a:pt x="9732"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1" name="AutoShape 107" descr="object 108">
              <a:extLst>
                <a:ext uri="{FF2B5EF4-FFF2-40B4-BE49-F238E27FC236}">
                  <a16:creationId xmlns:a16="http://schemas.microsoft.com/office/drawing/2014/main" id="{7F3E3EAF-6531-4CE0-B999-C3C6F9EAE4CD}"/>
                </a:ext>
              </a:extLst>
            </p:cNvPr>
            <p:cNvSpPr>
              <a:spLocks/>
            </p:cNvSpPr>
            <p:nvPr/>
          </p:nvSpPr>
          <p:spPr bwMode="auto">
            <a:xfrm>
              <a:off x="13478134" y="13725"/>
              <a:ext cx="942284"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6589C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2" name="AutoShape 108" descr="object 109">
              <a:extLst>
                <a:ext uri="{FF2B5EF4-FFF2-40B4-BE49-F238E27FC236}">
                  <a16:creationId xmlns:a16="http://schemas.microsoft.com/office/drawing/2014/main" id="{5D0D56D5-8202-4FA3-ADD1-CCFC9156A4BD}"/>
                </a:ext>
              </a:extLst>
            </p:cNvPr>
            <p:cNvSpPr>
              <a:spLocks/>
            </p:cNvSpPr>
            <p:nvPr/>
          </p:nvSpPr>
          <p:spPr bwMode="auto">
            <a:xfrm>
              <a:off x="1290357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6788C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3" name="AutoShape 109" descr="object 110">
              <a:extLst>
                <a:ext uri="{FF2B5EF4-FFF2-40B4-BE49-F238E27FC236}">
                  <a16:creationId xmlns:a16="http://schemas.microsoft.com/office/drawing/2014/main" id="{3FA02E23-ADE1-4E9A-9B56-22AF3DE07FB8}"/>
                </a:ext>
              </a:extLst>
            </p:cNvPr>
            <p:cNvSpPr>
              <a:spLocks/>
            </p:cNvSpPr>
            <p:nvPr/>
          </p:nvSpPr>
          <p:spPr bwMode="auto">
            <a:xfrm>
              <a:off x="12432420"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7497C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4" name="AutoShape 110" descr="object 111">
              <a:extLst>
                <a:ext uri="{FF2B5EF4-FFF2-40B4-BE49-F238E27FC236}">
                  <a16:creationId xmlns:a16="http://schemas.microsoft.com/office/drawing/2014/main" id="{E41E58B3-64D6-4E84-87B2-59136897BAB4}"/>
                </a:ext>
              </a:extLst>
            </p:cNvPr>
            <p:cNvSpPr>
              <a:spLocks/>
            </p:cNvSpPr>
            <p:nvPr/>
          </p:nvSpPr>
          <p:spPr bwMode="auto">
            <a:xfrm>
              <a:off x="11857873"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82AAD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5" name="AutoShape 111" descr="object 112">
              <a:extLst>
                <a:ext uri="{FF2B5EF4-FFF2-40B4-BE49-F238E27FC236}">
                  <a16:creationId xmlns:a16="http://schemas.microsoft.com/office/drawing/2014/main" id="{ADA0BA43-10FF-42AF-B258-F031400DC45F}"/>
                </a:ext>
              </a:extLst>
            </p:cNvPr>
            <p:cNvSpPr>
              <a:spLocks/>
            </p:cNvSpPr>
            <p:nvPr/>
          </p:nvSpPr>
          <p:spPr bwMode="auto">
            <a:xfrm>
              <a:off x="11386716"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ACD0E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6" name="AutoShape 112" descr="object 113">
              <a:extLst>
                <a:ext uri="{FF2B5EF4-FFF2-40B4-BE49-F238E27FC236}">
                  <a16:creationId xmlns:a16="http://schemas.microsoft.com/office/drawing/2014/main" id="{281B0E7C-D50B-4F4B-8E22-B3D6F3AB65CB}"/>
                </a:ext>
              </a:extLst>
            </p:cNvPr>
            <p:cNvSpPr>
              <a:spLocks/>
            </p:cNvSpPr>
            <p:nvPr/>
          </p:nvSpPr>
          <p:spPr bwMode="auto">
            <a:xfrm>
              <a:off x="10895001" y="13722"/>
              <a:ext cx="96286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11" y="21600"/>
                  </a:moveTo>
                  <a:lnTo>
                    <a:pt x="11030" y="21600"/>
                  </a:lnTo>
                  <a:lnTo>
                    <a:pt x="21600" y="0"/>
                  </a:lnTo>
                  <a:lnTo>
                    <a:pt x="0" y="0"/>
                  </a:lnTo>
                  <a:lnTo>
                    <a:pt x="0" y="3797"/>
                  </a:lnTo>
                  <a:lnTo>
                    <a:pt x="8711" y="21600"/>
                  </a:lnTo>
                  <a:close/>
                </a:path>
              </a:pathLst>
            </a:custGeom>
            <a:solidFill>
              <a:srgbClr val="BCDFF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7" name="AutoShape 113" descr="object 114">
              <a:extLst>
                <a:ext uri="{FF2B5EF4-FFF2-40B4-BE49-F238E27FC236}">
                  <a16:creationId xmlns:a16="http://schemas.microsoft.com/office/drawing/2014/main" id="{53ADBA64-8D80-49DB-A9D8-26D726FB0B23}"/>
                </a:ext>
              </a:extLst>
            </p:cNvPr>
            <p:cNvSpPr>
              <a:spLocks/>
            </p:cNvSpPr>
            <p:nvPr/>
          </p:nvSpPr>
          <p:spPr bwMode="auto">
            <a:xfrm>
              <a:off x="10895000" y="158646"/>
              <a:ext cx="388343" cy="679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lnTo>
                    <a:pt x="0" y="21600"/>
                  </a:lnTo>
                  <a:close/>
                </a:path>
              </a:pathLst>
            </a:custGeom>
            <a:solidFill>
              <a:srgbClr val="E1F1F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8" name="AutoShape 114" descr="object 115">
              <a:extLst>
                <a:ext uri="{FF2B5EF4-FFF2-40B4-BE49-F238E27FC236}">
                  <a16:creationId xmlns:a16="http://schemas.microsoft.com/office/drawing/2014/main" id="{932CF51F-6242-4551-8A73-055EC8EDD390}"/>
                </a:ext>
              </a:extLst>
            </p:cNvPr>
            <p:cNvSpPr>
              <a:spLocks/>
            </p:cNvSpPr>
            <p:nvPr/>
          </p:nvSpPr>
          <p:spPr bwMode="auto">
            <a:xfrm>
              <a:off x="16040660" y="-1"/>
              <a:ext cx="21534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787" y="0"/>
                  </a:lnTo>
                  <a:lnTo>
                    <a:pt x="0" y="21600"/>
                  </a:lnTo>
                  <a:close/>
                </a:path>
              </a:pathLst>
            </a:custGeom>
            <a:solidFill>
              <a:srgbClr val="2B51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9" name="AutoShape 115" descr="object 116">
              <a:extLst>
                <a:ext uri="{FF2B5EF4-FFF2-40B4-BE49-F238E27FC236}">
                  <a16:creationId xmlns:a16="http://schemas.microsoft.com/office/drawing/2014/main" id="{49B106A6-E3C4-455B-B4B7-D40D6F86AAFD}"/>
                </a:ext>
              </a:extLst>
            </p:cNvPr>
            <p:cNvSpPr>
              <a:spLocks/>
            </p:cNvSpPr>
            <p:nvPr/>
          </p:nvSpPr>
          <p:spPr bwMode="auto">
            <a:xfrm>
              <a:off x="16032811"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3C60A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0" name="AutoShape 116" descr="object 117">
              <a:extLst>
                <a:ext uri="{FF2B5EF4-FFF2-40B4-BE49-F238E27FC236}">
                  <a16:creationId xmlns:a16="http://schemas.microsoft.com/office/drawing/2014/main" id="{6D13DC9D-D6F4-4A8D-9668-0EB7A55225B0}"/>
                </a:ext>
              </a:extLst>
            </p:cNvPr>
            <p:cNvSpPr>
              <a:spLocks/>
            </p:cNvSpPr>
            <p:nvPr/>
          </p:nvSpPr>
          <p:spPr bwMode="auto">
            <a:xfrm>
              <a:off x="14994957" y="-1"/>
              <a:ext cx="1045701"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3C60A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1" name="AutoShape 117" descr="object 118">
              <a:extLst>
                <a:ext uri="{FF2B5EF4-FFF2-40B4-BE49-F238E27FC236}">
                  <a16:creationId xmlns:a16="http://schemas.microsoft.com/office/drawing/2014/main" id="{B390A25A-3782-4B21-8C9C-DA0649C58CF9}"/>
                </a:ext>
              </a:extLst>
            </p:cNvPr>
            <p:cNvSpPr>
              <a:spLocks/>
            </p:cNvSpPr>
            <p:nvPr/>
          </p:nvSpPr>
          <p:spPr bwMode="auto">
            <a:xfrm>
              <a:off x="1498712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48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2" name="AutoShape 118" descr="object 119">
              <a:extLst>
                <a:ext uri="{FF2B5EF4-FFF2-40B4-BE49-F238E27FC236}">
                  <a16:creationId xmlns:a16="http://schemas.microsoft.com/office/drawing/2014/main" id="{7A99AD43-E2A5-406F-AB54-EA7F2BF385D3}"/>
                </a:ext>
              </a:extLst>
            </p:cNvPr>
            <p:cNvSpPr>
              <a:spLocks/>
            </p:cNvSpPr>
            <p:nvPr/>
          </p:nvSpPr>
          <p:spPr bwMode="auto">
            <a:xfrm>
              <a:off x="1394928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486C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3" name="AutoShape 119" descr="object 120">
              <a:extLst>
                <a:ext uri="{FF2B5EF4-FFF2-40B4-BE49-F238E27FC236}">
                  <a16:creationId xmlns:a16="http://schemas.microsoft.com/office/drawing/2014/main" id="{7D410404-F9D6-4FCB-A150-A794DCE50F9B}"/>
                </a:ext>
              </a:extLst>
            </p:cNvPr>
            <p:cNvSpPr>
              <a:spLocks/>
            </p:cNvSpPr>
            <p:nvPr/>
          </p:nvSpPr>
          <p:spPr bwMode="auto">
            <a:xfrm>
              <a:off x="1394143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58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4" name="AutoShape 120" descr="object 121">
              <a:extLst>
                <a:ext uri="{FF2B5EF4-FFF2-40B4-BE49-F238E27FC236}">
                  <a16:creationId xmlns:a16="http://schemas.microsoft.com/office/drawing/2014/main" id="{597DEF1F-F2ED-4029-BA84-56D3655AECCC}"/>
                </a:ext>
              </a:extLst>
            </p:cNvPr>
            <p:cNvSpPr>
              <a:spLocks/>
            </p:cNvSpPr>
            <p:nvPr/>
          </p:nvSpPr>
          <p:spPr bwMode="auto">
            <a:xfrm>
              <a:off x="1290359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5D81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5" name="AutoShape 121" descr="object 122">
              <a:extLst>
                <a:ext uri="{FF2B5EF4-FFF2-40B4-BE49-F238E27FC236}">
                  <a16:creationId xmlns:a16="http://schemas.microsoft.com/office/drawing/2014/main" id="{D3E9A8DE-B7B1-4CE6-AAED-81EDB18F0AEF}"/>
                </a:ext>
              </a:extLst>
            </p:cNvPr>
            <p:cNvSpPr>
              <a:spLocks/>
            </p:cNvSpPr>
            <p:nvPr/>
          </p:nvSpPr>
          <p:spPr bwMode="auto">
            <a:xfrm>
              <a:off x="1289574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76A0D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6" name="AutoShape 122" descr="object 123">
              <a:extLst>
                <a:ext uri="{FF2B5EF4-FFF2-40B4-BE49-F238E27FC236}">
                  <a16:creationId xmlns:a16="http://schemas.microsoft.com/office/drawing/2014/main" id="{1EF2D6A4-863E-4630-885A-A3693F68495D}"/>
                </a:ext>
              </a:extLst>
            </p:cNvPr>
            <p:cNvSpPr>
              <a:spLocks/>
            </p:cNvSpPr>
            <p:nvPr/>
          </p:nvSpPr>
          <p:spPr bwMode="auto">
            <a:xfrm>
              <a:off x="11857887" y="-1"/>
              <a:ext cx="1045686"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88B4E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7" name="AutoShape 123" descr="object 124">
              <a:extLst>
                <a:ext uri="{FF2B5EF4-FFF2-40B4-BE49-F238E27FC236}">
                  <a16:creationId xmlns:a16="http://schemas.microsoft.com/office/drawing/2014/main" id="{2F14EE84-667E-4DAB-9E82-50DD2A17A66C}"/>
                </a:ext>
              </a:extLst>
            </p:cNvPr>
            <p:cNvSpPr>
              <a:spLocks/>
            </p:cNvSpPr>
            <p:nvPr/>
          </p:nvSpPr>
          <p:spPr bwMode="auto">
            <a:xfrm>
              <a:off x="11850036"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B4D9F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8" name="AutoShape 124" descr="object 125">
              <a:extLst>
                <a:ext uri="{FF2B5EF4-FFF2-40B4-BE49-F238E27FC236}">
                  <a16:creationId xmlns:a16="http://schemas.microsoft.com/office/drawing/2014/main" id="{D8BF9FB6-918C-4C93-95D2-A6269D8D1488}"/>
                </a:ext>
              </a:extLst>
            </p:cNvPr>
            <p:cNvSpPr>
              <a:spLocks/>
            </p:cNvSpPr>
            <p:nvPr/>
          </p:nvSpPr>
          <p:spPr bwMode="auto">
            <a:xfrm>
              <a:off x="10895001" y="-1"/>
              <a:ext cx="96286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24" y="0"/>
                  </a:lnTo>
                  <a:lnTo>
                    <a:pt x="0" y="0"/>
                  </a:lnTo>
                  <a:lnTo>
                    <a:pt x="0" y="21600"/>
                  </a:lnTo>
                  <a:close/>
                </a:path>
              </a:pathLst>
            </a:custGeom>
            <a:solidFill>
              <a:srgbClr val="DDF1F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9" name="AutoShape 125" descr="object 126">
              <a:extLst>
                <a:ext uri="{FF2B5EF4-FFF2-40B4-BE49-F238E27FC236}">
                  <a16:creationId xmlns:a16="http://schemas.microsoft.com/office/drawing/2014/main" id="{0AB67A52-17E8-4F07-A77C-15FFEF30C55C}"/>
                </a:ext>
              </a:extLst>
            </p:cNvPr>
            <p:cNvSpPr>
              <a:spLocks/>
            </p:cNvSpPr>
            <p:nvPr/>
          </p:nvSpPr>
          <p:spPr bwMode="auto">
            <a:xfrm>
              <a:off x="16040660" y="13722"/>
              <a:ext cx="215343" cy="376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0"/>
                  </a:lnTo>
                  <a:lnTo>
                    <a:pt x="0" y="0"/>
                  </a:lnTo>
                  <a:lnTo>
                    <a:pt x="2160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0" name="AutoShape 126" descr="object 127">
              <a:extLst>
                <a:ext uri="{FF2B5EF4-FFF2-40B4-BE49-F238E27FC236}">
                  <a16:creationId xmlns:a16="http://schemas.microsoft.com/office/drawing/2014/main" id="{FC27C3A9-140B-4749-AC47-216309BADEA3}"/>
                </a:ext>
              </a:extLst>
            </p:cNvPr>
            <p:cNvSpPr>
              <a:spLocks/>
            </p:cNvSpPr>
            <p:nvPr/>
          </p:nvSpPr>
          <p:spPr bwMode="auto">
            <a:xfrm>
              <a:off x="15569492" y="13725"/>
              <a:ext cx="6865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9873"/>
                  </a:lnTo>
                  <a:lnTo>
                    <a:pt x="14824" y="0"/>
                  </a:lnTo>
                  <a:lnTo>
                    <a:pt x="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1" name="AutoShape 127" descr="object 128">
              <a:extLst>
                <a:ext uri="{FF2B5EF4-FFF2-40B4-BE49-F238E27FC236}">
                  <a16:creationId xmlns:a16="http://schemas.microsoft.com/office/drawing/2014/main" id="{9DFE746B-3FC7-4996-BB87-E133C397E696}"/>
                </a:ext>
              </a:extLst>
            </p:cNvPr>
            <p:cNvSpPr>
              <a:spLocks/>
            </p:cNvSpPr>
            <p:nvPr/>
          </p:nvSpPr>
          <p:spPr bwMode="auto">
            <a:xfrm>
              <a:off x="14994957"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7" y="21600"/>
                  </a:lnTo>
                  <a:lnTo>
                    <a:pt x="21600" y="0"/>
                  </a:lnTo>
                  <a:lnTo>
                    <a:pt x="0" y="0"/>
                  </a:lnTo>
                  <a:lnTo>
                    <a:pt x="9732"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2" name="AutoShape 128" descr="object 129">
              <a:extLst>
                <a:ext uri="{FF2B5EF4-FFF2-40B4-BE49-F238E27FC236}">
                  <a16:creationId xmlns:a16="http://schemas.microsoft.com/office/drawing/2014/main" id="{DDA86E11-0D17-4C91-AF9F-AC31F7D28D62}"/>
                </a:ext>
              </a:extLst>
            </p:cNvPr>
            <p:cNvSpPr>
              <a:spLocks/>
            </p:cNvSpPr>
            <p:nvPr/>
          </p:nvSpPr>
          <p:spPr bwMode="auto">
            <a:xfrm>
              <a:off x="14523799" y="13725"/>
              <a:ext cx="942309"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3" name="AutoShape 129" descr="object 130">
              <a:extLst>
                <a:ext uri="{FF2B5EF4-FFF2-40B4-BE49-F238E27FC236}">
                  <a16:creationId xmlns:a16="http://schemas.microsoft.com/office/drawing/2014/main" id="{33A8C285-8FBD-49A4-81AB-C263281BD12A}"/>
                </a:ext>
              </a:extLst>
            </p:cNvPr>
            <p:cNvSpPr>
              <a:spLocks/>
            </p:cNvSpPr>
            <p:nvPr/>
          </p:nvSpPr>
          <p:spPr bwMode="auto">
            <a:xfrm>
              <a:off x="1394926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8" y="21600"/>
                  </a:lnTo>
                  <a:lnTo>
                    <a:pt x="21600" y="0"/>
                  </a:lnTo>
                  <a:lnTo>
                    <a:pt x="0" y="0"/>
                  </a:lnTo>
                  <a:lnTo>
                    <a:pt x="9732"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4" name="AutoShape 130" descr="object 131">
              <a:extLst>
                <a:ext uri="{FF2B5EF4-FFF2-40B4-BE49-F238E27FC236}">
                  <a16:creationId xmlns:a16="http://schemas.microsoft.com/office/drawing/2014/main" id="{75A415C1-CE7A-4D5F-93D0-06895275CE03}"/>
                </a:ext>
              </a:extLst>
            </p:cNvPr>
            <p:cNvSpPr>
              <a:spLocks/>
            </p:cNvSpPr>
            <p:nvPr/>
          </p:nvSpPr>
          <p:spPr bwMode="auto">
            <a:xfrm>
              <a:off x="13478134" y="13725"/>
              <a:ext cx="942284"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6589C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5" name="AutoShape 131" descr="object 132">
              <a:extLst>
                <a:ext uri="{FF2B5EF4-FFF2-40B4-BE49-F238E27FC236}">
                  <a16:creationId xmlns:a16="http://schemas.microsoft.com/office/drawing/2014/main" id="{B0001316-A4FD-4429-9B3F-DA57CE9A0D05}"/>
                </a:ext>
              </a:extLst>
            </p:cNvPr>
            <p:cNvSpPr>
              <a:spLocks/>
            </p:cNvSpPr>
            <p:nvPr/>
          </p:nvSpPr>
          <p:spPr bwMode="auto">
            <a:xfrm>
              <a:off x="1290357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6788C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6" name="AutoShape 132" descr="object 133">
              <a:extLst>
                <a:ext uri="{FF2B5EF4-FFF2-40B4-BE49-F238E27FC236}">
                  <a16:creationId xmlns:a16="http://schemas.microsoft.com/office/drawing/2014/main" id="{7F6FD2D6-2373-4091-81DA-7044A8E3544E}"/>
                </a:ext>
              </a:extLst>
            </p:cNvPr>
            <p:cNvSpPr>
              <a:spLocks/>
            </p:cNvSpPr>
            <p:nvPr/>
          </p:nvSpPr>
          <p:spPr bwMode="auto">
            <a:xfrm>
              <a:off x="12432420"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7497C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7" name="AutoShape 133" descr="object 134">
              <a:extLst>
                <a:ext uri="{FF2B5EF4-FFF2-40B4-BE49-F238E27FC236}">
                  <a16:creationId xmlns:a16="http://schemas.microsoft.com/office/drawing/2014/main" id="{58FC789E-4366-42B1-8F94-8A6AF9214E68}"/>
                </a:ext>
              </a:extLst>
            </p:cNvPr>
            <p:cNvSpPr>
              <a:spLocks/>
            </p:cNvSpPr>
            <p:nvPr/>
          </p:nvSpPr>
          <p:spPr bwMode="auto">
            <a:xfrm>
              <a:off x="11857873"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82AAD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8" name="AutoShape 134" descr="object 135">
              <a:extLst>
                <a:ext uri="{FF2B5EF4-FFF2-40B4-BE49-F238E27FC236}">
                  <a16:creationId xmlns:a16="http://schemas.microsoft.com/office/drawing/2014/main" id="{B5D88D2D-415C-4EC9-AB57-C24D63A4BF48}"/>
                </a:ext>
              </a:extLst>
            </p:cNvPr>
            <p:cNvSpPr>
              <a:spLocks/>
            </p:cNvSpPr>
            <p:nvPr/>
          </p:nvSpPr>
          <p:spPr bwMode="auto">
            <a:xfrm>
              <a:off x="11386716"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ACD0E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9" name="AutoShape 135" descr="object 136">
              <a:extLst>
                <a:ext uri="{FF2B5EF4-FFF2-40B4-BE49-F238E27FC236}">
                  <a16:creationId xmlns:a16="http://schemas.microsoft.com/office/drawing/2014/main" id="{414AEEB8-08E9-4071-9621-AAC02698D198}"/>
                </a:ext>
              </a:extLst>
            </p:cNvPr>
            <p:cNvSpPr>
              <a:spLocks/>
            </p:cNvSpPr>
            <p:nvPr/>
          </p:nvSpPr>
          <p:spPr bwMode="auto">
            <a:xfrm>
              <a:off x="10895001" y="13722"/>
              <a:ext cx="96286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12" y="21600"/>
                  </a:moveTo>
                  <a:lnTo>
                    <a:pt x="11031" y="21600"/>
                  </a:lnTo>
                  <a:lnTo>
                    <a:pt x="21600" y="0"/>
                  </a:lnTo>
                  <a:lnTo>
                    <a:pt x="0" y="0"/>
                  </a:lnTo>
                  <a:lnTo>
                    <a:pt x="0" y="3797"/>
                  </a:lnTo>
                  <a:lnTo>
                    <a:pt x="8712" y="21600"/>
                  </a:lnTo>
                  <a:close/>
                </a:path>
              </a:pathLst>
            </a:custGeom>
            <a:solidFill>
              <a:srgbClr val="BCDFF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80" name="AutoShape 136" descr="object 137">
              <a:extLst>
                <a:ext uri="{FF2B5EF4-FFF2-40B4-BE49-F238E27FC236}">
                  <a16:creationId xmlns:a16="http://schemas.microsoft.com/office/drawing/2014/main" id="{DE8D9A24-14D0-4003-A412-A9A8375A5798}"/>
                </a:ext>
              </a:extLst>
            </p:cNvPr>
            <p:cNvSpPr>
              <a:spLocks/>
            </p:cNvSpPr>
            <p:nvPr/>
          </p:nvSpPr>
          <p:spPr bwMode="auto">
            <a:xfrm>
              <a:off x="10895000" y="158658"/>
              <a:ext cx="388336" cy="679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lnTo>
                    <a:pt x="0" y="21600"/>
                  </a:lnTo>
                  <a:close/>
                </a:path>
              </a:pathLst>
            </a:custGeom>
            <a:solidFill>
              <a:srgbClr val="E1F1F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pic>
        <p:nvPicPr>
          <p:cNvPr id="2" name="Picture 1" descr="A picture containing drawing, food&#10;&#10;Description automatically generated">
            <a:extLst>
              <a:ext uri="{FF2B5EF4-FFF2-40B4-BE49-F238E27FC236}">
                <a16:creationId xmlns:a16="http://schemas.microsoft.com/office/drawing/2014/main" id="{221AC851-696A-4016-B093-0155A4C42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599" y="479057"/>
            <a:ext cx="1959864" cy="1182624"/>
          </a:xfrm>
          <a:prstGeom prst="rect">
            <a:avLst/>
          </a:prstGeom>
        </p:spPr>
      </p:pic>
      <p:sp>
        <p:nvSpPr>
          <p:cNvPr id="3" name="TextBox 2">
            <a:extLst>
              <a:ext uri="{FF2B5EF4-FFF2-40B4-BE49-F238E27FC236}">
                <a16:creationId xmlns:a16="http://schemas.microsoft.com/office/drawing/2014/main" id="{32F4ADE8-0321-46FF-94E5-450F368913D9}"/>
              </a:ext>
            </a:extLst>
          </p:cNvPr>
          <p:cNvSpPr txBox="1"/>
          <p:nvPr/>
        </p:nvSpPr>
        <p:spPr>
          <a:xfrm>
            <a:off x="1409625" y="2054903"/>
            <a:ext cx="9650950" cy="2800767"/>
          </a:xfrm>
          <a:prstGeom prst="rect">
            <a:avLst/>
          </a:prstGeom>
          <a:noFill/>
        </p:spPr>
        <p:txBody>
          <a:bodyPr wrap="square" rtlCol="0">
            <a:spAutoFit/>
          </a:bodyPr>
          <a:lstStyle/>
          <a:p>
            <a:pPr algn="ctr"/>
            <a:r>
              <a:rPr lang="en-GB" sz="4800" b="0" i="0" dirty="0">
                <a:solidFill>
                  <a:srgbClr val="232333"/>
                </a:solidFill>
                <a:effectLst/>
                <a:latin typeface="Lato" panose="020F0502020204030203"/>
              </a:rPr>
              <a:t>What’s new with apprenticeships?</a:t>
            </a:r>
          </a:p>
          <a:p>
            <a:pPr algn="ctr"/>
            <a:endParaRPr lang="en-GB" sz="4800" dirty="0">
              <a:solidFill>
                <a:srgbClr val="232333"/>
              </a:solidFill>
              <a:latin typeface="Lato" panose="020F0502020204030203"/>
            </a:endParaRPr>
          </a:p>
          <a:p>
            <a:pPr algn="ctr"/>
            <a:r>
              <a:rPr lang="en-GB" sz="4800" dirty="0">
                <a:solidFill>
                  <a:srgbClr val="232333"/>
                </a:solidFill>
                <a:latin typeface="Lato" panose="020F0502020204030203"/>
              </a:rPr>
              <a:t>7 top tips for students</a:t>
            </a:r>
            <a:br>
              <a:rPr lang="en-GB" sz="4800" dirty="0">
                <a:solidFill>
                  <a:srgbClr val="232333"/>
                </a:solidFill>
                <a:latin typeface="Lato" panose="020F0502020204030203"/>
              </a:rPr>
            </a:br>
            <a:r>
              <a:rPr lang="en-GB" sz="2800" dirty="0">
                <a:solidFill>
                  <a:srgbClr val="232333"/>
                </a:solidFill>
                <a:latin typeface="Lato" panose="020F0502020204030203"/>
              </a:rPr>
              <a:t>October 2020</a:t>
            </a:r>
            <a:endParaRPr lang="en-US" sz="1000" dirty="0">
              <a:solidFill>
                <a:srgbClr val="014388"/>
              </a:solidFill>
            </a:endParaRPr>
          </a:p>
        </p:txBody>
      </p:sp>
    </p:spTree>
    <p:extLst>
      <p:ext uri="{BB962C8B-B14F-4D97-AF65-F5344CB8AC3E}">
        <p14:creationId xmlns:p14="http://schemas.microsoft.com/office/powerpoint/2010/main" val="14009914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Stay in touch…</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pic>
        <p:nvPicPr>
          <p:cNvPr id="4" name="Content Placeholder 3" descr="A picture containing ax&#10;&#10;Description automatically generated">
            <a:extLst>
              <a:ext uri="{FF2B5EF4-FFF2-40B4-BE49-F238E27FC236}">
                <a16:creationId xmlns:a16="http://schemas.microsoft.com/office/drawing/2014/main" id="{0DCD4E28-9583-4875-88F3-C06ABCF90FB4}"/>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2712" y="1489853"/>
            <a:ext cx="914392" cy="742181"/>
          </a:xfrm>
        </p:spPr>
      </p:pic>
      <p:pic>
        <p:nvPicPr>
          <p:cNvPr id="10" name="Picture 9" descr="Icon&#10;&#10;Description automatically generated">
            <a:extLst>
              <a:ext uri="{FF2B5EF4-FFF2-40B4-BE49-F238E27FC236}">
                <a16:creationId xmlns:a16="http://schemas.microsoft.com/office/drawing/2014/main" id="{DFBE5775-ACFB-4CEA-A806-61F7D0B21E3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7059" y="2490147"/>
            <a:ext cx="1062584" cy="1061698"/>
          </a:xfrm>
          <a:prstGeom prst="rect">
            <a:avLst/>
          </a:prstGeom>
        </p:spPr>
      </p:pic>
      <p:pic>
        <p:nvPicPr>
          <p:cNvPr id="13" name="Graphic 12" descr="World">
            <a:extLst>
              <a:ext uri="{FF2B5EF4-FFF2-40B4-BE49-F238E27FC236}">
                <a16:creationId xmlns:a16="http://schemas.microsoft.com/office/drawing/2014/main" id="{B0D0C35D-9E85-4530-8419-C649A3CF66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2463" y="3788494"/>
            <a:ext cx="1030663" cy="1030663"/>
          </a:xfrm>
          <a:prstGeom prst="rect">
            <a:avLst/>
          </a:prstGeom>
        </p:spPr>
      </p:pic>
      <p:sp>
        <p:nvSpPr>
          <p:cNvPr id="14" name="TextBox 13">
            <a:extLst>
              <a:ext uri="{FF2B5EF4-FFF2-40B4-BE49-F238E27FC236}">
                <a16:creationId xmlns:a16="http://schemas.microsoft.com/office/drawing/2014/main" id="{CED6B8FA-24AF-4764-90AE-6B992298CEF9}"/>
              </a:ext>
            </a:extLst>
          </p:cNvPr>
          <p:cNvSpPr txBox="1"/>
          <p:nvPr/>
        </p:nvSpPr>
        <p:spPr>
          <a:xfrm>
            <a:off x="2103482" y="1571053"/>
            <a:ext cx="7134647" cy="646331"/>
          </a:xfrm>
          <a:prstGeom prst="rect">
            <a:avLst/>
          </a:prstGeom>
          <a:noFill/>
        </p:spPr>
        <p:txBody>
          <a:bodyPr wrap="square" rtlCol="0">
            <a:spAutoFit/>
          </a:bodyPr>
          <a:lstStyle/>
          <a:p>
            <a:r>
              <a:rPr lang="en-GB" sz="3600" dirty="0"/>
              <a:t>@AmazingAppsUK</a:t>
            </a:r>
          </a:p>
        </p:txBody>
      </p:sp>
      <p:sp>
        <p:nvSpPr>
          <p:cNvPr id="15" name="TextBox 14">
            <a:extLst>
              <a:ext uri="{FF2B5EF4-FFF2-40B4-BE49-F238E27FC236}">
                <a16:creationId xmlns:a16="http://schemas.microsoft.com/office/drawing/2014/main" id="{98340700-FD9C-4D25-B3E7-0931BB93A47B}"/>
              </a:ext>
            </a:extLst>
          </p:cNvPr>
          <p:cNvSpPr txBox="1"/>
          <p:nvPr/>
        </p:nvSpPr>
        <p:spPr>
          <a:xfrm>
            <a:off x="2103482" y="2697830"/>
            <a:ext cx="7134647" cy="646331"/>
          </a:xfrm>
          <a:prstGeom prst="rect">
            <a:avLst/>
          </a:prstGeom>
          <a:noFill/>
        </p:spPr>
        <p:txBody>
          <a:bodyPr wrap="square" rtlCol="0">
            <a:spAutoFit/>
          </a:bodyPr>
          <a:lstStyle/>
          <a:p>
            <a:r>
              <a:rPr lang="en-GB" sz="3600" dirty="0"/>
              <a:t>@AmazingAppsUK</a:t>
            </a:r>
          </a:p>
        </p:txBody>
      </p:sp>
      <p:sp>
        <p:nvSpPr>
          <p:cNvPr id="16" name="TextBox 15">
            <a:extLst>
              <a:ext uri="{FF2B5EF4-FFF2-40B4-BE49-F238E27FC236}">
                <a16:creationId xmlns:a16="http://schemas.microsoft.com/office/drawing/2014/main" id="{DD9CB676-EE4B-4318-BBFF-BEABFD78BA4F}"/>
              </a:ext>
            </a:extLst>
          </p:cNvPr>
          <p:cNvSpPr txBox="1"/>
          <p:nvPr/>
        </p:nvSpPr>
        <p:spPr>
          <a:xfrm>
            <a:off x="2141118" y="3902096"/>
            <a:ext cx="7134647" cy="646331"/>
          </a:xfrm>
          <a:prstGeom prst="rect">
            <a:avLst/>
          </a:prstGeom>
          <a:noFill/>
        </p:spPr>
        <p:txBody>
          <a:bodyPr wrap="square" rtlCol="0">
            <a:spAutoFit/>
          </a:bodyPr>
          <a:lstStyle/>
          <a:p>
            <a:r>
              <a:rPr lang="en-GB" sz="3600" dirty="0"/>
              <a:t>www.AmazingApprenticeships.com</a:t>
            </a:r>
          </a:p>
        </p:txBody>
      </p:sp>
    </p:spTree>
    <p:extLst>
      <p:ext uri="{BB962C8B-B14F-4D97-AF65-F5344CB8AC3E}">
        <p14:creationId xmlns:p14="http://schemas.microsoft.com/office/powerpoint/2010/main" val="37048675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dirty="0">
                <a:solidFill>
                  <a:srgbClr val="014388"/>
                </a:solidFill>
              </a:rPr>
              <a:t>There is always more to learn…</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139578" cy="3550059"/>
          </a:xfrm>
        </p:spPr>
        <p:txBody>
          <a:bodyPr/>
          <a:lstStyle/>
          <a:p>
            <a:r>
              <a:rPr lang="en-GB" sz="2400" dirty="0"/>
              <a:t>No matter what you think you know about apprenticeships…..there is always more to learn.</a:t>
            </a:r>
            <a:br>
              <a:rPr lang="en-GB" sz="2400" dirty="0"/>
            </a:br>
            <a:br>
              <a:rPr lang="en-GB" sz="2400" dirty="0"/>
            </a:br>
            <a:r>
              <a:rPr lang="en-GB" sz="2400" dirty="0"/>
              <a:t>It is really important that anyone researching and applying for apprenticeships understands how the apprenticeship landscape has changed over the past few months, and that they are aware of the new processes and methods that they need to be prepared for.</a:t>
            </a:r>
          </a:p>
          <a:p>
            <a:endParaRPr lang="en-GB" sz="3600" dirty="0"/>
          </a:p>
        </p:txBody>
      </p:sp>
      <p:pic>
        <p:nvPicPr>
          <p:cNvPr id="8" name="Picture 7" descr="A close up of a logo&#10;&#10;Description automatically generated">
            <a:extLst>
              <a:ext uri="{FF2B5EF4-FFF2-40B4-BE49-F238E27FC236}">
                <a16:creationId xmlns:a16="http://schemas.microsoft.com/office/drawing/2014/main" id="{57B5254D-3850-4760-9CEF-A67A3C5F9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991" y="1760680"/>
            <a:ext cx="3750906" cy="1278064"/>
          </a:xfrm>
          <a:prstGeom prst="rect">
            <a:avLst/>
          </a:prstGeom>
        </p:spPr>
      </p:pic>
    </p:spTree>
    <p:extLst>
      <p:ext uri="{BB962C8B-B14F-4D97-AF65-F5344CB8AC3E}">
        <p14:creationId xmlns:p14="http://schemas.microsoft.com/office/powerpoint/2010/main" val="28992094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75000" lnSpcReduction="200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dirty="0">
                <a:solidFill>
                  <a:srgbClr val="014388"/>
                </a:solidFill>
              </a:rPr>
              <a:t>1. There are still apprenticeship jobs being advertised </a:t>
            </a:r>
            <a:r>
              <a:rPr lang="en-GB" sz="3700" dirty="0">
                <a:solidFill>
                  <a:srgbClr val="014388"/>
                </a:solidFill>
              </a:rPr>
              <a:t>(but there are less than usual)</a:t>
            </a:r>
            <a:endParaRPr lang="en-GB" dirty="0">
              <a:solidFill>
                <a:srgbClr val="014388"/>
              </a:solidFill>
            </a:endParaRP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r>
              <a:rPr lang="en-GB" sz="2400" dirty="0"/>
              <a:t>If you are researching apprenticeship vacancies, you will need to think about how, where and when you search for jobs. </a:t>
            </a:r>
            <a:br>
              <a:rPr lang="en-GB" sz="2400" dirty="0"/>
            </a:br>
            <a:endParaRPr lang="en-GB" sz="2400" dirty="0"/>
          </a:p>
          <a:p>
            <a:r>
              <a:rPr lang="en-GB" sz="2400" dirty="0"/>
              <a:t>You will need to be clued-up about using technology to enable your search techniques by signing up to vacancy alerts, following companies on social media, speaking with family and friends, visiting </a:t>
            </a:r>
            <a:r>
              <a:rPr lang="en-GB" sz="2400" u="sng" dirty="0">
                <a:hlinkClick r:id="rId4"/>
              </a:rPr>
              <a:t>Vacancy Snapshot</a:t>
            </a:r>
            <a:r>
              <a:rPr lang="en-GB" sz="2400" dirty="0"/>
              <a:t> and being proactive in approaching companies and asking for work experience or attending virtual</a:t>
            </a:r>
            <a:br>
              <a:rPr lang="en-GB" sz="2400" dirty="0"/>
            </a:br>
            <a:r>
              <a:rPr lang="en-GB" sz="2400" dirty="0"/>
              <a:t>open days to get yourself noticed by employers.</a:t>
            </a:r>
            <a:endParaRPr lang="en-GB" sz="4400" dirty="0"/>
          </a:p>
        </p:txBody>
      </p:sp>
      <p:pic>
        <p:nvPicPr>
          <p:cNvPr id="3" name="Picture 2" descr="A picture containing text&#10;&#10;Description automatically generated">
            <a:extLst>
              <a:ext uri="{FF2B5EF4-FFF2-40B4-BE49-F238E27FC236}">
                <a16:creationId xmlns:a16="http://schemas.microsoft.com/office/drawing/2014/main" id="{B2485089-AE91-48EF-B951-E3F3BE058C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6350" y="1571052"/>
            <a:ext cx="2834578" cy="4305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98709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2. Don’t wait for the deadline to submit your application</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r>
              <a:rPr lang="en-GB" sz="2400" dirty="0"/>
              <a:t>Some employers and recruiters have explained to us that they may decide to close recruitment windows early if they feel that they have received a sufficient volume of applications. </a:t>
            </a:r>
          </a:p>
          <a:p>
            <a:endParaRPr lang="en-GB" sz="2400" dirty="0"/>
          </a:p>
          <a:p>
            <a:r>
              <a:rPr lang="en-GB" sz="2400" dirty="0"/>
              <a:t>Competition for jobs is likely to be increasing, so you should try to submit your application as soon as you are ready, rather than waiting for the deadline. </a:t>
            </a:r>
            <a:br>
              <a:rPr lang="en-GB" sz="2400" dirty="0"/>
            </a:br>
            <a:endParaRPr lang="en-GB" sz="2400" dirty="0"/>
          </a:p>
          <a:p>
            <a:r>
              <a:rPr lang="en-GB" sz="2400" dirty="0"/>
              <a:t>Don’t rush it though – it’s important that you check your spelling &amp; grammar and take time to get it right.</a:t>
            </a:r>
            <a:endParaRPr lang="en-GB" sz="5400" dirty="0"/>
          </a:p>
        </p:txBody>
      </p:sp>
      <p:pic>
        <p:nvPicPr>
          <p:cNvPr id="8" name="Picture 7" descr="A clock in the middle of a watch&#10;&#10;Description automatically generated">
            <a:extLst>
              <a:ext uri="{FF2B5EF4-FFF2-40B4-BE49-F238E27FC236}">
                <a16:creationId xmlns:a16="http://schemas.microsoft.com/office/drawing/2014/main" id="{A24A7103-AC41-40FA-977D-A92C8D474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591" y="1553582"/>
            <a:ext cx="2881849" cy="4323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14385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3. Most recruitment is now online</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pPr lvl="0"/>
            <a:r>
              <a:rPr lang="en-GB" sz="2400" dirty="0"/>
              <a:t>A lot of employers have told us that they have replaced traditional face-to-face recruitment with the use of telephone and video interviews and also online assessment centres. </a:t>
            </a:r>
          </a:p>
          <a:p>
            <a:pPr lvl="0"/>
            <a:endParaRPr lang="en-GB" sz="2400" dirty="0"/>
          </a:p>
          <a:p>
            <a:pPr lvl="0"/>
            <a:r>
              <a:rPr lang="en-GB" sz="2400" dirty="0"/>
              <a:t>You will need to be ready for ‘virtual recruitment’ and ensure that you know what to expect so that you stand the best chance of being successful.</a:t>
            </a:r>
          </a:p>
          <a:p>
            <a:pPr lvl="0"/>
            <a:endParaRPr lang="en-GB" sz="2400" dirty="0"/>
          </a:p>
          <a:p>
            <a:pPr lvl="0"/>
            <a:r>
              <a:rPr lang="en-GB" sz="2400" dirty="0"/>
              <a:t>There are lots of resources out there to help you to prepare for these processes.</a:t>
            </a:r>
            <a:br>
              <a:rPr lang="en-GB" sz="2400" dirty="0"/>
            </a:br>
            <a:endParaRPr lang="en-GB" sz="2400" dirty="0"/>
          </a:p>
        </p:txBody>
      </p:sp>
      <p:pic>
        <p:nvPicPr>
          <p:cNvPr id="1026" name="Picture 2" descr="person holding cup of latte while facing MacBook Pro">
            <a:extLst>
              <a:ext uri="{FF2B5EF4-FFF2-40B4-BE49-F238E27FC236}">
                <a16:creationId xmlns:a16="http://schemas.microsoft.com/office/drawing/2014/main" id="{CF665649-FECC-44E9-B72A-585582701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592" y="1571052"/>
            <a:ext cx="2889236" cy="4333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706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4. New apprentices are starting – but the induction might feel a bit different</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pPr lvl="0"/>
            <a:r>
              <a:rPr lang="en-GB" sz="2400" dirty="0"/>
              <a:t>It’s great news for everyone that many employers are finding ways to start new apprentices. You will need to be prepared that you may not be in the workplace immediately, or even full-time. </a:t>
            </a:r>
          </a:p>
          <a:p>
            <a:pPr lvl="0"/>
            <a:endParaRPr lang="en-GB" sz="2400" dirty="0"/>
          </a:p>
          <a:p>
            <a:pPr lvl="0"/>
            <a:r>
              <a:rPr lang="en-GB" sz="2400" dirty="0"/>
              <a:t>For example, you may find yourself working from home one week, in the workplace the following week, in work bubbles or you might be working 100% from home or in the workplace.</a:t>
            </a:r>
          </a:p>
          <a:p>
            <a:pPr lvl="0"/>
            <a:endParaRPr lang="en-GB" sz="2400" dirty="0"/>
          </a:p>
          <a:p>
            <a:pPr lvl="0"/>
            <a:r>
              <a:rPr lang="en-GB" sz="2400" dirty="0"/>
              <a:t>Your employer will be able to explain more about their arrangements.</a:t>
            </a:r>
            <a:br>
              <a:rPr lang="en-GB" sz="2400" dirty="0"/>
            </a:br>
            <a:endParaRPr lang="en-GB" sz="3200" dirty="0"/>
          </a:p>
        </p:txBody>
      </p:sp>
      <p:pic>
        <p:nvPicPr>
          <p:cNvPr id="2050" name="Picture 2" descr="woman standing near white wall">
            <a:extLst>
              <a:ext uri="{FF2B5EF4-FFF2-40B4-BE49-F238E27FC236}">
                <a16:creationId xmlns:a16="http://schemas.microsoft.com/office/drawing/2014/main" id="{67F1FBD0-20B1-449D-B320-F702C6A1B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646" y="1805592"/>
            <a:ext cx="2683777" cy="4025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766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5. Have a plan A, B, C and D…..keep your options open </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pPr lvl="0"/>
            <a:r>
              <a:rPr lang="en-GB" sz="2400" dirty="0"/>
              <a:t>One of the best ways to be resilient when plans change is to have other options lined up. We always encourage individuals who are considering applying for apprenticeships to explore multiple options simultaneously at both post-16 and post-18, without judgement or prejudice.  </a:t>
            </a:r>
          </a:p>
          <a:p>
            <a:pPr lvl="0"/>
            <a:endParaRPr lang="en-GB" sz="2400" dirty="0"/>
          </a:p>
          <a:p>
            <a:pPr lvl="0"/>
            <a:r>
              <a:rPr lang="en-GB" sz="2400" dirty="0"/>
              <a:t>The range of options is now vast and really exciting! </a:t>
            </a:r>
            <a:br>
              <a:rPr lang="en-GB" sz="2400" dirty="0"/>
            </a:br>
            <a:r>
              <a:rPr lang="en-GB" sz="2400" dirty="0"/>
              <a:t>It is important that as well as the more traditional options, you also make sure that you understand apprenticeships, traineeships, T Levels and FE College. </a:t>
            </a:r>
          </a:p>
        </p:txBody>
      </p:sp>
      <p:pic>
        <p:nvPicPr>
          <p:cNvPr id="2" name="Picture 2">
            <a:extLst>
              <a:ext uri="{FF2B5EF4-FFF2-40B4-BE49-F238E27FC236}">
                <a16:creationId xmlns:a16="http://schemas.microsoft.com/office/drawing/2014/main" id="{3DDE9D6F-C07D-43E8-8424-3F6ED73AC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247" y="1769025"/>
            <a:ext cx="2961500" cy="3947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625661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6. Make use of your support networks</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pPr lvl="0"/>
            <a:r>
              <a:rPr lang="en-GB" sz="2400" dirty="0"/>
              <a:t>At some point you will need to make a decision about which path you want to follow, but remember that it’s ok to change your mind too. Whatever path you decide to follow, you will want to know that you’ve given it your best shot. If you’re struggling or not enjoying it, don’t be afraid to ask for help. </a:t>
            </a:r>
          </a:p>
          <a:p>
            <a:pPr lvl="0"/>
            <a:endParaRPr lang="en-GB" sz="2400" dirty="0"/>
          </a:p>
          <a:p>
            <a:pPr lvl="0"/>
            <a:r>
              <a:rPr lang="en-GB" sz="2400" dirty="0"/>
              <a:t>Make use of the support networks around you too. Your school/college will have a Careers Leader who you could speak to. There is also the National Careers Service who offer free of charge information, advice and guidance. </a:t>
            </a:r>
          </a:p>
        </p:txBody>
      </p:sp>
      <p:pic>
        <p:nvPicPr>
          <p:cNvPr id="4098" name="Picture 2" descr="brown dried leaves on sand">
            <a:extLst>
              <a:ext uri="{FF2B5EF4-FFF2-40B4-BE49-F238E27FC236}">
                <a16:creationId xmlns:a16="http://schemas.microsoft.com/office/drawing/2014/main" id="{C82D9880-BF50-47B2-B598-9FE8F97B88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0" r="32309"/>
          <a:stretch/>
        </p:blipFill>
        <p:spPr bwMode="auto">
          <a:xfrm>
            <a:off x="7985494" y="1814860"/>
            <a:ext cx="3029429" cy="3929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669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7. Apprenticeships are still amazing</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700184" cy="3822757"/>
          </a:xfrm>
        </p:spPr>
        <p:txBody>
          <a:bodyPr/>
          <a:lstStyle/>
          <a:p>
            <a:r>
              <a:rPr lang="en-GB" sz="2400" dirty="0"/>
              <a:t>Apprenticeships are completely different to studying full time and as they are real jobs, we may still see more changes in the coming months.</a:t>
            </a:r>
          </a:p>
          <a:p>
            <a:endParaRPr lang="en-GB" sz="2400" dirty="0"/>
          </a:p>
          <a:p>
            <a:r>
              <a:rPr lang="en-GB" sz="2400" dirty="0"/>
              <a:t>Keep checking back in with us on social media, sign up to our newsletter and remember to have regular conversations with your friends, teachers, families and anyone else who is helping you to line up options for your future. </a:t>
            </a:r>
          </a:p>
          <a:p>
            <a:pPr lvl="0"/>
            <a:endParaRPr lang="en-GB" sz="2400" dirty="0"/>
          </a:p>
        </p:txBody>
      </p:sp>
      <p:pic>
        <p:nvPicPr>
          <p:cNvPr id="2" name="Picture 2" descr="white Hello LED sign">
            <a:extLst>
              <a:ext uri="{FF2B5EF4-FFF2-40B4-BE49-F238E27FC236}">
                <a16:creationId xmlns:a16="http://schemas.microsoft.com/office/drawing/2014/main" id="{AD32AC27-201B-4BF6-B811-80873B0379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047" r="8084"/>
          <a:stretch/>
        </p:blipFill>
        <p:spPr bwMode="auto">
          <a:xfrm>
            <a:off x="7710900" y="1397484"/>
            <a:ext cx="3332858" cy="4457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15218"/>
      </p:ext>
    </p:extLst>
  </p:cSld>
  <p:clrMapOvr>
    <a:masterClrMapping/>
  </p:clrMapOvr>
  <p:transition spd="med"/>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Roboto Condensed"/>
        <a:ea typeface="Roboto Condensed"/>
        <a:cs typeface="Roboto Condensed"/>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0" ma:contentTypeDescription="Create a new document." ma:contentTypeScope="" ma:versionID="e2869ffca451915fb7135ec701ac17e8">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69d3d75af838dadcac435463c079e6d5"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44939D-13F7-4713-B9F9-D2EB6B7210B7}">
  <ds:schemaRefs>
    <ds:schemaRef ds:uri="http://schemas.microsoft.com/office/infopath/2007/PartnerControl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01cdd075-c344-4c65-8551-ba9dc45e0196"/>
    <ds:schemaRef ds:uri="http://schemas.openxmlformats.org/package/2006/metadata/core-properties"/>
    <ds:schemaRef ds:uri="6c2c260b-7b8b-4528-a165-310b68aa19c0"/>
    <ds:schemaRef ds:uri="http://purl.org/dc/dcmitype/"/>
  </ds:schemaRefs>
</ds:datastoreItem>
</file>

<file path=customXml/itemProps2.xml><?xml version="1.0" encoding="utf-8"?>
<ds:datastoreItem xmlns:ds="http://schemas.openxmlformats.org/officeDocument/2006/customXml" ds:itemID="{8AB8D64B-DF37-4B69-B304-EDC59385B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762BBA-97DD-4D66-A874-62DB70D1C3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5264</TotalTime>
  <Words>823</Words>
  <Application>Microsoft Office PowerPoint</Application>
  <PresentationFormat>Widescreen</PresentationFormat>
  <Paragraphs>60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Helvetica</vt:lpstr>
      <vt:lpstr>Helvetica Neue</vt:lpstr>
      <vt:lpstr>Lato</vt:lpstr>
      <vt:lpstr>Roboto Condensed</vt:lpstr>
      <vt:lpstr>Trebuchet MS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Montacute</dc:creator>
  <cp:lastModifiedBy>Anna Morrison</cp:lastModifiedBy>
  <cp:revision>17</cp:revision>
  <dcterms:created xsi:type="dcterms:W3CDTF">2019-06-27T09:12:09Z</dcterms:created>
  <dcterms:modified xsi:type="dcterms:W3CDTF">2020-10-15T05:29:20Z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ies>
</file>